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41"/>
  </p:notesMasterIdLst>
  <p:handoutMasterIdLst>
    <p:handoutMasterId r:id="rId42"/>
  </p:handoutMasterIdLst>
  <p:sldIdLst>
    <p:sldId id="267" r:id="rId2"/>
    <p:sldId id="278" r:id="rId3"/>
    <p:sldId id="283" r:id="rId4"/>
    <p:sldId id="284" r:id="rId5"/>
    <p:sldId id="286" r:id="rId6"/>
    <p:sldId id="285" r:id="rId7"/>
    <p:sldId id="287" r:id="rId8"/>
    <p:sldId id="288" r:id="rId9"/>
    <p:sldId id="289" r:id="rId10"/>
    <p:sldId id="290" r:id="rId11"/>
    <p:sldId id="291" r:id="rId12"/>
    <p:sldId id="292" r:id="rId13"/>
    <p:sldId id="293" r:id="rId14"/>
    <p:sldId id="294" r:id="rId15"/>
    <p:sldId id="296" r:id="rId16"/>
    <p:sldId id="295" r:id="rId17"/>
    <p:sldId id="297" r:id="rId18"/>
    <p:sldId id="298" r:id="rId19"/>
    <p:sldId id="299" r:id="rId20"/>
    <p:sldId id="300" r:id="rId21"/>
    <p:sldId id="301" r:id="rId22"/>
    <p:sldId id="302" r:id="rId23"/>
    <p:sldId id="304"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onstantia" pitchFamily="18" charset="0"/>
        <a:ea typeface="+mn-ea"/>
        <a:cs typeface="+mn-cs"/>
      </a:defRPr>
    </a:lvl1pPr>
    <a:lvl2pPr marL="457200" algn="l" rtl="0" eaLnBrk="0" fontAlgn="base" hangingPunct="0">
      <a:spcBef>
        <a:spcPct val="0"/>
      </a:spcBef>
      <a:spcAft>
        <a:spcPct val="0"/>
      </a:spcAft>
      <a:defRPr kern="1200">
        <a:solidFill>
          <a:schemeClr val="tx1"/>
        </a:solidFill>
        <a:latin typeface="Constantia" pitchFamily="18" charset="0"/>
        <a:ea typeface="+mn-ea"/>
        <a:cs typeface="+mn-cs"/>
      </a:defRPr>
    </a:lvl2pPr>
    <a:lvl3pPr marL="914400" algn="l" rtl="0" eaLnBrk="0" fontAlgn="base" hangingPunct="0">
      <a:spcBef>
        <a:spcPct val="0"/>
      </a:spcBef>
      <a:spcAft>
        <a:spcPct val="0"/>
      </a:spcAft>
      <a:defRPr kern="1200">
        <a:solidFill>
          <a:schemeClr val="tx1"/>
        </a:solidFill>
        <a:latin typeface="Constantia" pitchFamily="18" charset="0"/>
        <a:ea typeface="+mn-ea"/>
        <a:cs typeface="+mn-cs"/>
      </a:defRPr>
    </a:lvl3pPr>
    <a:lvl4pPr marL="1371600" algn="l" rtl="0" eaLnBrk="0" fontAlgn="base" hangingPunct="0">
      <a:spcBef>
        <a:spcPct val="0"/>
      </a:spcBef>
      <a:spcAft>
        <a:spcPct val="0"/>
      </a:spcAft>
      <a:defRPr kern="1200">
        <a:solidFill>
          <a:schemeClr val="tx1"/>
        </a:solidFill>
        <a:latin typeface="Constantia" pitchFamily="18" charset="0"/>
        <a:ea typeface="+mn-ea"/>
        <a:cs typeface="+mn-cs"/>
      </a:defRPr>
    </a:lvl4pPr>
    <a:lvl5pPr marL="1828800" algn="l" rtl="0" eaLnBrk="0" fontAlgn="base" hangingPunct="0">
      <a:spcBef>
        <a:spcPct val="0"/>
      </a:spcBef>
      <a:spcAft>
        <a:spcPct val="0"/>
      </a:spcAft>
      <a:defRPr kern="1200">
        <a:solidFill>
          <a:schemeClr val="tx1"/>
        </a:solidFill>
        <a:latin typeface="Constantia" pitchFamily="18" charset="0"/>
        <a:ea typeface="+mn-ea"/>
        <a:cs typeface="+mn-cs"/>
      </a:defRPr>
    </a:lvl5pPr>
    <a:lvl6pPr marL="2286000" algn="l" defTabSz="914400" rtl="0" eaLnBrk="1" latinLnBrk="0" hangingPunct="1">
      <a:defRPr kern="1200">
        <a:solidFill>
          <a:schemeClr val="tx1"/>
        </a:solidFill>
        <a:latin typeface="Constantia" pitchFamily="18" charset="0"/>
        <a:ea typeface="+mn-ea"/>
        <a:cs typeface="+mn-cs"/>
      </a:defRPr>
    </a:lvl6pPr>
    <a:lvl7pPr marL="2743200" algn="l" defTabSz="914400" rtl="0" eaLnBrk="1" latinLnBrk="0" hangingPunct="1">
      <a:defRPr kern="1200">
        <a:solidFill>
          <a:schemeClr val="tx1"/>
        </a:solidFill>
        <a:latin typeface="Constantia" pitchFamily="18" charset="0"/>
        <a:ea typeface="+mn-ea"/>
        <a:cs typeface="+mn-cs"/>
      </a:defRPr>
    </a:lvl7pPr>
    <a:lvl8pPr marL="3200400" algn="l" defTabSz="914400" rtl="0" eaLnBrk="1" latinLnBrk="0" hangingPunct="1">
      <a:defRPr kern="1200">
        <a:solidFill>
          <a:schemeClr val="tx1"/>
        </a:solidFill>
        <a:latin typeface="Constantia" pitchFamily="18" charset="0"/>
        <a:ea typeface="+mn-ea"/>
        <a:cs typeface="+mn-cs"/>
      </a:defRPr>
    </a:lvl8pPr>
    <a:lvl9pPr marL="3657600" algn="l" defTabSz="914400" rtl="0" eaLnBrk="1" latinLnBrk="0" hangingPunct="1">
      <a:defRPr kern="1200">
        <a:solidFill>
          <a:schemeClr val="tx1"/>
        </a:solidFill>
        <a:latin typeface="Constant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77" d="100"/>
          <a:sy n="77" d="100"/>
        </p:scale>
        <p:origin x="-114" y="-72"/>
      </p:cViewPr>
      <p:guideLst>
        <p:guide orient="horz" pos="2160"/>
        <p:guide pos="3839"/>
      </p:guideLst>
    </p:cSldViewPr>
  </p:slideViewPr>
  <p:notesTextViewPr>
    <p:cViewPr>
      <p:scale>
        <a:sx n="100" d="100"/>
        <a:sy n="100" d="100"/>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AB4B42-CC34-4575-A9A4-B444DF4F6276}" type="datetimeFigureOut">
              <a:rPr lang="en-US"/>
              <a:pPr>
                <a:defRPr/>
              </a:pPr>
              <a:t>3/11/2015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14F951C-ECD9-4E35-9BC9-CF19AF3EC126}" type="slidenum">
              <a:rPr lang="en-US" altLang="en-US"/>
              <a:pPr/>
              <a:t>‹#›</a:t>
            </a:fld>
            <a:endParaRPr lang="en-US" altLang="en-US"/>
          </a:p>
        </p:txBody>
      </p:sp>
    </p:spTree>
    <p:extLst>
      <p:ext uri="{BB962C8B-B14F-4D97-AF65-F5344CB8AC3E}">
        <p14:creationId xmlns:p14="http://schemas.microsoft.com/office/powerpoint/2010/main" val="2675477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C4A918D-A011-46A3-B056-D0427B7C4BA2}" type="datetimeFigureOut">
              <a:rPr lang="en-US"/>
              <a:pPr>
                <a:defRPr/>
              </a:pPr>
              <a:t>3/11/2015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13E3670-6340-431F-9584-2CBA7039805A}" type="slidenum">
              <a:rPr lang="en-US" altLang="en-US"/>
              <a:pPr/>
              <a:t>‹#›</a:t>
            </a:fld>
            <a:endParaRPr lang="en-US" altLang="en-US"/>
          </a:p>
        </p:txBody>
      </p:sp>
    </p:spTree>
    <p:extLst>
      <p:ext uri="{BB962C8B-B14F-4D97-AF65-F5344CB8AC3E}">
        <p14:creationId xmlns:p14="http://schemas.microsoft.com/office/powerpoint/2010/main" val="31209034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8"/>
          <p:cNvGrpSpPr>
            <a:grpSpLocks/>
          </p:cNvGrpSpPr>
          <p:nvPr/>
        </p:nvGrpSpPr>
        <p:grpSpPr bwMode="auto">
          <a:xfrm>
            <a:off x="1219200" y="1600200"/>
            <a:ext cx="9739313" cy="73025"/>
            <a:chOff x="914400" y="1200150"/>
            <a:chExt cx="7306712" cy="54864"/>
          </a:xfrm>
        </p:grpSpPr>
        <p:sp>
          <p:nvSpPr>
            <p:cNvPr id="5" name="Oval 4"/>
            <p:cNvSpPr/>
            <p:nvPr/>
          </p:nvSpPr>
          <p:spPr>
            <a:xfrm>
              <a:off x="8166327"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6" name="Oval 5"/>
            <p:cNvSpPr/>
            <p:nvPr/>
          </p:nvSpPr>
          <p:spPr>
            <a:xfrm>
              <a:off x="914400"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grpSp>
          <p:nvGrpSpPr>
            <p:cNvPr id="7" name="Group 6"/>
            <p:cNvGrpSpPr/>
            <p:nvPr/>
          </p:nvGrpSpPr>
          <p:grpSpPr>
            <a:xfrm>
              <a:off x="1036847" y="1207626"/>
              <a:ext cx="7074290" cy="38998"/>
              <a:chOff x="2141408" y="1752956"/>
              <a:chExt cx="7315200" cy="38998"/>
            </a:xfrm>
            <a:solidFill>
              <a:schemeClr val="tx2"/>
            </a:solidFill>
          </p:grpSpPr>
          <p:cxnSp>
            <p:nvCxnSpPr>
              <p:cNvPr id="8" name="Straight Connector 7"/>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 name="Group 15"/>
          <p:cNvGrpSpPr>
            <a:grpSpLocks/>
          </p:cNvGrpSpPr>
          <p:nvPr/>
        </p:nvGrpSpPr>
        <p:grpSpPr bwMode="auto">
          <a:xfrm>
            <a:off x="1219200" y="4851400"/>
            <a:ext cx="9739313" cy="73025"/>
            <a:chOff x="914400" y="3638550"/>
            <a:chExt cx="7306712" cy="54864"/>
          </a:xfrm>
        </p:grpSpPr>
        <p:sp>
          <p:nvSpPr>
            <p:cNvPr id="11" name="Oval 10"/>
            <p:cNvSpPr/>
            <p:nvPr/>
          </p:nvSpPr>
          <p:spPr>
            <a:xfrm>
              <a:off x="8166327"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2" name="Oval 11"/>
            <p:cNvSpPr/>
            <p:nvPr/>
          </p:nvSpPr>
          <p:spPr>
            <a:xfrm>
              <a:off x="914400"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grpSp>
          <p:nvGrpSpPr>
            <p:cNvPr id="13" name="Group 12"/>
            <p:cNvGrpSpPr/>
            <p:nvPr/>
          </p:nvGrpSpPr>
          <p:grpSpPr>
            <a:xfrm>
              <a:off x="1036847" y="3646026"/>
              <a:ext cx="7074290" cy="38998"/>
              <a:chOff x="2141408" y="1752956"/>
              <a:chExt cx="7315200" cy="38998"/>
            </a:xfrm>
            <a:solidFill>
              <a:schemeClr val="tx2"/>
            </a:solidFill>
          </p:grpSpPr>
          <p:cxnSp>
            <p:nvCxnSpPr>
              <p:cNvPr id="14" name="Straight Connector 13"/>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6" name="Date Placeholder 3"/>
          <p:cNvSpPr>
            <a:spLocks noGrp="1"/>
          </p:cNvSpPr>
          <p:nvPr>
            <p:ph type="dt" sz="half" idx="10"/>
          </p:nvPr>
        </p:nvSpPr>
        <p:spPr/>
        <p:txBody>
          <a:bodyPr/>
          <a:lstStyle>
            <a:lvl1pPr>
              <a:defRPr>
                <a:solidFill>
                  <a:schemeClr val="tx2"/>
                </a:solidFill>
              </a:defRPr>
            </a:lvl1pPr>
          </a:lstStyle>
          <a:p>
            <a:pPr>
              <a:defRPr/>
            </a:pPr>
            <a:fld id="{2799493D-D116-4AB6-BCDD-31EA6844618E}" type="datetimeFigureOut">
              <a:rPr lang="en-US"/>
              <a:pPr>
                <a:defRPr/>
              </a:pPr>
              <a:t>3/11/2015</a:t>
            </a:fld>
            <a:endParaRPr/>
          </a:p>
        </p:txBody>
      </p:sp>
      <p:sp>
        <p:nvSpPr>
          <p:cNvPr id="17" name="Footer Placeholder 4"/>
          <p:cNvSpPr>
            <a:spLocks noGrp="1"/>
          </p:cNvSpPr>
          <p:nvPr>
            <p:ph type="ftr" sz="quarter" idx="11"/>
          </p:nvPr>
        </p:nvSpPr>
        <p:spPr/>
        <p:txBody>
          <a:bodyPr/>
          <a:lstStyle>
            <a:lvl1pPr>
              <a:defRPr>
                <a:solidFill>
                  <a:schemeClr val="tx2"/>
                </a:solidFill>
              </a:defRPr>
            </a:lvl1pPr>
          </a:lstStyle>
          <a:p>
            <a:pPr>
              <a:defRPr/>
            </a:pPr>
            <a:endParaRPr/>
          </a:p>
        </p:txBody>
      </p:sp>
      <p:sp>
        <p:nvSpPr>
          <p:cNvPr id="18" name="Slide Number Placeholder 5"/>
          <p:cNvSpPr>
            <a:spLocks noGrp="1"/>
          </p:cNvSpPr>
          <p:nvPr>
            <p:ph type="sldNum" sz="quarter" idx="12"/>
          </p:nvPr>
        </p:nvSpPr>
        <p:spPr/>
        <p:txBody>
          <a:bodyPr/>
          <a:lstStyle>
            <a:lvl1pPr>
              <a:defRPr>
                <a:solidFill>
                  <a:schemeClr val="tx2"/>
                </a:solidFill>
              </a:defRPr>
            </a:lvl1pPr>
          </a:lstStyle>
          <a:p>
            <a:fld id="{EB1F8A23-6AB3-4908-8BD5-5B17F0C8E0BC}" type="slidenum">
              <a:rPr lang="en-US" altLang="en-US"/>
              <a:pPr/>
              <a:t>‹#›</a:t>
            </a:fld>
            <a:endParaRPr lang="en-US" altLang="en-US"/>
          </a:p>
        </p:txBody>
      </p:sp>
    </p:spTree>
    <p:extLst>
      <p:ext uri="{BB962C8B-B14F-4D97-AF65-F5344CB8AC3E}">
        <p14:creationId xmlns:p14="http://schemas.microsoft.com/office/powerpoint/2010/main" val="207423647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A8D93D2-6C77-4F7A-B883-DFD8C535049C}" type="datetimeFigureOut">
              <a:rPr lang="en-US"/>
              <a:pPr>
                <a:defRPr/>
              </a:pPr>
              <a:t>3/11/2015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fld id="{81C61CFB-23B9-4A91-AAF6-A5573A355708}" type="slidenum">
              <a:rPr lang="en-US" altLang="en-US"/>
              <a:pPr/>
              <a:t>‹#›</a:t>
            </a:fld>
            <a:endParaRPr lang="en-US" altLang="en-US"/>
          </a:p>
        </p:txBody>
      </p:sp>
    </p:spTree>
    <p:extLst>
      <p:ext uri="{BB962C8B-B14F-4D97-AF65-F5344CB8AC3E}">
        <p14:creationId xmlns:p14="http://schemas.microsoft.com/office/powerpoint/2010/main" val="25465065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51C7B6F-87BB-4125-9E01-13EB3F25B34F}" type="datetimeFigureOut">
              <a:rPr lang="en-US"/>
              <a:pPr>
                <a:defRPr/>
              </a:pPr>
              <a:t>3/11/2015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fld id="{3C27D478-146C-410D-A636-C2A0A3D99443}" type="slidenum">
              <a:rPr lang="en-US" altLang="en-US"/>
              <a:pPr/>
              <a:t>‹#›</a:t>
            </a:fld>
            <a:endParaRPr lang="en-US" altLang="en-US"/>
          </a:p>
        </p:txBody>
      </p:sp>
    </p:spTree>
    <p:extLst>
      <p:ext uri="{BB962C8B-B14F-4D97-AF65-F5344CB8AC3E}">
        <p14:creationId xmlns:p14="http://schemas.microsoft.com/office/powerpoint/2010/main" val="1954671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702BBA1-58EA-4CF1-B708-8743CF23BD47}" type="datetimeFigureOut">
              <a:rPr lang="en-US"/>
              <a:pPr>
                <a:defRPr/>
              </a:pPr>
              <a:t>3/11/2015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fld id="{8BBAF228-1CE3-4C8C-A83B-5B55DAD8C6EA}" type="slidenum">
              <a:rPr lang="en-US" altLang="en-US"/>
              <a:pPr/>
              <a:t>‹#›</a:t>
            </a:fld>
            <a:endParaRPr lang="en-US" altLang="en-US"/>
          </a:p>
        </p:txBody>
      </p:sp>
    </p:spTree>
    <p:extLst>
      <p:ext uri="{BB962C8B-B14F-4D97-AF65-F5344CB8AC3E}">
        <p14:creationId xmlns:p14="http://schemas.microsoft.com/office/powerpoint/2010/main" val="1817263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3273425" y="3475038"/>
            <a:ext cx="5641975" cy="55562"/>
            <a:chOff x="2455975" y="2588441"/>
            <a:chExt cx="4232051" cy="41148"/>
          </a:xfrm>
        </p:grpSpPr>
        <p:sp>
          <p:nvSpPr>
            <p:cNvPr id="5" name="Oval 10"/>
            <p:cNvSpPr>
              <a:spLocks noChangeArrowheads="1"/>
            </p:cNvSpPr>
            <p:nvPr/>
          </p:nvSpPr>
          <p:spPr bwMode="auto">
            <a:xfrm>
              <a:off x="6642306" y="2588441"/>
              <a:ext cx="45720" cy="41148"/>
            </a:xfrm>
            <a:prstGeom prst="ellipse">
              <a:avLst/>
            </a:prstGeom>
            <a:solidFill>
              <a:schemeClr val="tx1"/>
            </a:solidFill>
            <a:ln w="26425" algn="ctr">
              <a:solidFill>
                <a:schemeClr val="tx1"/>
              </a:solidFill>
              <a:round/>
              <a:headEnd/>
              <a:tailEnd/>
            </a:ln>
          </p:spPr>
          <p:txBody>
            <a:bodyPr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eaLnBrk="1" hangingPunct="1"/>
              <a:endParaRPr lang="en-US" altLang="en-US">
                <a:solidFill>
                  <a:srgbClr val="FFFFFF"/>
                </a:solidFill>
              </a:endParaRPr>
            </a:p>
          </p:txBody>
        </p:sp>
        <p:sp>
          <p:nvSpPr>
            <p:cNvPr id="6" name="Oval 11"/>
            <p:cNvSpPr>
              <a:spLocks noChangeArrowheads="1"/>
            </p:cNvSpPr>
            <p:nvPr/>
          </p:nvSpPr>
          <p:spPr bwMode="auto">
            <a:xfrm>
              <a:off x="2455975" y="2588441"/>
              <a:ext cx="45720" cy="41148"/>
            </a:xfrm>
            <a:prstGeom prst="ellipse">
              <a:avLst/>
            </a:prstGeom>
            <a:solidFill>
              <a:schemeClr val="tx1"/>
            </a:solidFill>
            <a:ln w="26425" algn="ctr">
              <a:solidFill>
                <a:schemeClr val="tx1"/>
              </a:solidFill>
              <a:round/>
              <a:headEnd/>
              <a:tailEnd/>
            </a:ln>
          </p:spPr>
          <p:txBody>
            <a:bodyPr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eaLnBrk="1" hangingPunct="1"/>
              <a:endParaRPr lang="en-US" altLang="en-US">
                <a:solidFill>
                  <a:srgbClr val="FFFFFF"/>
                </a:solidFill>
              </a:endParaRPr>
            </a:p>
          </p:txBody>
        </p:sp>
        <p:grpSp>
          <p:nvGrpSpPr>
            <p:cNvPr id="7" name="Group 12"/>
            <p:cNvGrpSpPr>
              <a:grpSpLocks/>
            </p:cNvGrpSpPr>
            <p:nvPr/>
          </p:nvGrpSpPr>
          <p:grpSpPr bwMode="auto">
            <a:xfrm>
              <a:off x="2563229" y="2594391"/>
              <a:ext cx="4023360" cy="29249"/>
              <a:chOff x="2550323" y="3458731"/>
              <a:chExt cx="4023360" cy="38998"/>
            </a:xfrm>
          </p:grpSpPr>
          <p:cxnSp>
            <p:nvCxnSpPr>
              <p:cNvPr id="8" name="Straight Connector 13"/>
              <p:cNvCxnSpPr>
                <a:cxnSpLocks noChangeShapeType="1"/>
              </p:cNvCxnSpPr>
              <p:nvPr/>
            </p:nvCxnSpPr>
            <p:spPr bwMode="auto">
              <a:xfrm>
                <a:off x="2550323" y="3458731"/>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14"/>
              <p:cNvCxnSpPr>
                <a:cxnSpLocks noChangeShapeType="1"/>
              </p:cNvCxnSpPr>
              <p:nvPr/>
            </p:nvCxnSpPr>
            <p:spPr bwMode="auto">
              <a:xfrm>
                <a:off x="2550323" y="3497729"/>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sp>
        <p:nvSpPr>
          <p:cNvPr id="2" name="Title 1"/>
          <p:cNvSpPr>
            <a:spLocks noGrp="1"/>
          </p:cNvSpPr>
          <p:nvPr>
            <p:ph type="title"/>
          </p:nvPr>
        </p:nvSpPr>
        <p:spPr>
          <a:xfrm>
            <a:off x="1422030" y="990599"/>
            <a:ext cx="9344765" cy="2235203"/>
          </a:xfrm>
        </p:spPr>
        <p:txBody>
          <a:bodyPr>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DB681D94-6DF7-4299-82BD-65DC5748F050}" type="datetimeFigureOut">
              <a:rPr lang="en-US"/>
              <a:pPr>
                <a:defRPr/>
              </a:pPr>
              <a:t>3/11/2015</a:t>
            </a:fld>
            <a:endParaRPr/>
          </a:p>
        </p:txBody>
      </p:sp>
      <p:sp>
        <p:nvSpPr>
          <p:cNvPr id="11" name="Footer Placeholder 4"/>
          <p:cNvSpPr>
            <a:spLocks noGrp="1"/>
          </p:cNvSpPr>
          <p:nvPr>
            <p:ph type="ftr" sz="quarter" idx="11"/>
          </p:nvPr>
        </p:nvSpPr>
        <p:spPr/>
        <p:txBody>
          <a:bodyPr/>
          <a:lstStyle>
            <a:lvl1pPr>
              <a:defRPr/>
            </a:lvl1pPr>
          </a:lstStyle>
          <a:p>
            <a:pPr>
              <a:defRPr/>
            </a:pPr>
            <a:endParaRPr/>
          </a:p>
        </p:txBody>
      </p:sp>
      <p:sp>
        <p:nvSpPr>
          <p:cNvPr id="12" name="Slide Number Placeholder 5"/>
          <p:cNvSpPr>
            <a:spLocks noGrp="1"/>
          </p:cNvSpPr>
          <p:nvPr>
            <p:ph type="sldNum" sz="quarter" idx="12"/>
          </p:nvPr>
        </p:nvSpPr>
        <p:spPr/>
        <p:txBody>
          <a:bodyPr/>
          <a:lstStyle>
            <a:lvl1pPr>
              <a:defRPr/>
            </a:lvl1pPr>
          </a:lstStyle>
          <a:p>
            <a:fld id="{3F7BA4C3-F051-4938-9147-687F281619D1}" type="slidenum">
              <a:rPr lang="en-US" altLang="en-US"/>
              <a:pPr/>
              <a:t>‹#›</a:t>
            </a:fld>
            <a:endParaRPr lang="en-US" altLang="en-US"/>
          </a:p>
        </p:txBody>
      </p:sp>
    </p:spTree>
    <p:extLst>
      <p:ext uri="{BB962C8B-B14F-4D97-AF65-F5344CB8AC3E}">
        <p14:creationId xmlns:p14="http://schemas.microsoft.com/office/powerpoint/2010/main" val="26025481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0E56A2F6-17C7-4561-90F1-A020C5E592AF}" type="datetimeFigureOut">
              <a:rPr lang="en-US"/>
              <a:pPr>
                <a:defRPr/>
              </a:pPr>
              <a:t>3/11/2015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fld id="{1BB1735C-398E-4110-A55B-9037AAE30B5B}" type="slidenum">
              <a:rPr lang="en-US" altLang="en-US"/>
              <a:pPr/>
              <a:t>‹#›</a:t>
            </a:fld>
            <a:endParaRPr lang="en-US" altLang="en-US"/>
          </a:p>
        </p:txBody>
      </p:sp>
    </p:spTree>
    <p:extLst>
      <p:ext uri="{BB962C8B-B14F-4D97-AF65-F5344CB8AC3E}">
        <p14:creationId xmlns:p14="http://schemas.microsoft.com/office/powerpoint/2010/main" val="212110877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DC090056-47AD-412D-BE5B-6B999EE87590}" type="datetimeFigureOut">
              <a:rPr lang="en-US"/>
              <a:pPr>
                <a:defRPr/>
              </a:pPr>
              <a:t>3/11/2015</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fld id="{CAA9172C-B490-4D5B-B52C-6668A1607809}" type="slidenum">
              <a:rPr lang="en-US" altLang="en-US"/>
              <a:pPr/>
              <a:t>‹#›</a:t>
            </a:fld>
            <a:endParaRPr lang="en-US" altLang="en-US"/>
          </a:p>
        </p:txBody>
      </p:sp>
    </p:spTree>
    <p:extLst>
      <p:ext uri="{BB962C8B-B14F-4D97-AF65-F5344CB8AC3E}">
        <p14:creationId xmlns:p14="http://schemas.microsoft.com/office/powerpoint/2010/main" val="292901253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96456377-2553-4A62-9703-DAEBBDBC317A}" type="datetimeFigureOut">
              <a:rPr lang="en-US"/>
              <a:pPr>
                <a:defRPr/>
              </a:pPr>
              <a:t>3/11/2015</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fld id="{FA531A4A-998F-4C30-A529-B6E9F2C140A8}" type="slidenum">
              <a:rPr lang="en-US" altLang="en-US"/>
              <a:pPr/>
              <a:t>‹#›</a:t>
            </a:fld>
            <a:endParaRPr lang="en-US" altLang="en-US"/>
          </a:p>
        </p:txBody>
      </p:sp>
    </p:spTree>
    <p:extLst>
      <p:ext uri="{BB962C8B-B14F-4D97-AF65-F5344CB8AC3E}">
        <p14:creationId xmlns:p14="http://schemas.microsoft.com/office/powerpoint/2010/main" val="26494123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ABD6B1-3837-4950-B3D3-D6A5237F2B7D}" type="datetimeFigureOut">
              <a:rPr lang="en-US"/>
              <a:pPr>
                <a:defRPr/>
              </a:pPr>
              <a:t>3/11/2015</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fld id="{7544E105-B587-478B-9B78-FA78033912ED}" type="slidenum">
              <a:rPr lang="en-US" altLang="en-US"/>
              <a:pPr/>
              <a:t>‹#›</a:t>
            </a:fld>
            <a:endParaRPr lang="en-US" altLang="en-US"/>
          </a:p>
        </p:txBody>
      </p:sp>
    </p:spTree>
    <p:extLst>
      <p:ext uri="{BB962C8B-B14F-4D97-AF65-F5344CB8AC3E}">
        <p14:creationId xmlns:p14="http://schemas.microsoft.com/office/powerpoint/2010/main" val="326121098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DBA9EA-9C91-4703-A0C6-5B6BFCF7837C}" type="datetimeFigureOut">
              <a:rPr lang="en-US"/>
              <a:pPr>
                <a:defRPr/>
              </a:pPr>
              <a:t>3/11/2015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fld id="{AA895FE3-E1CF-46EB-8AF0-72026813DF7B}" type="slidenum">
              <a:rPr lang="en-US" altLang="en-US"/>
              <a:pPr/>
              <a:t>‹#›</a:t>
            </a:fld>
            <a:endParaRPr lang="en-US" altLang="en-US"/>
          </a:p>
        </p:txBody>
      </p:sp>
    </p:spTree>
    <p:extLst>
      <p:ext uri="{BB962C8B-B14F-4D97-AF65-F5344CB8AC3E}">
        <p14:creationId xmlns:p14="http://schemas.microsoft.com/office/powerpoint/2010/main" val="204839394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19200" y="1803400"/>
            <a:ext cx="6602413"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p:txBody>
          <a:bodyPr>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47FD940-2FC5-4B46-A4DF-572981651E6D}" type="datetimeFigureOut">
              <a:rPr lang="en-US"/>
              <a:pPr>
                <a:defRPr/>
              </a:pPr>
              <a:t>3/11/2015</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a:lvl1pPr>
          </a:lstStyle>
          <a:p>
            <a:fld id="{E2F46B7E-FAD7-4F51-820E-84990A3F1B67}" type="slidenum">
              <a:rPr lang="en-US" altLang="en-US"/>
              <a:pPr/>
              <a:t>‹#›</a:t>
            </a:fld>
            <a:endParaRPr lang="en-US" altLang="en-US"/>
          </a:p>
        </p:txBody>
      </p:sp>
    </p:spTree>
    <p:extLst>
      <p:ext uri="{BB962C8B-B14F-4D97-AF65-F5344CB8AC3E}">
        <p14:creationId xmlns:p14="http://schemas.microsoft.com/office/powerpoint/2010/main" val="181492129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eaLnBrk="1" fontAlgn="auto" hangingPunct="1">
              <a:spcBef>
                <a:spcPts val="0"/>
              </a:spcBef>
              <a:spcAft>
                <a:spcPts val="0"/>
              </a:spcAft>
              <a:defRPr/>
            </a:pPr>
            <a:endParaRPr/>
          </a:p>
        </p:txBody>
      </p:sp>
      <p:sp>
        <p:nvSpPr>
          <p:cNvPr id="1032" name="Title Placeholder 1"/>
          <p:cNvSpPr>
            <a:spLocks noGrp="1"/>
          </p:cNvSpPr>
          <p:nvPr>
            <p:ph type="title"/>
          </p:nvPr>
        </p:nvSpPr>
        <p:spPr bwMode="auto">
          <a:xfrm>
            <a:off x="1219200" y="431800"/>
            <a:ext cx="97504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3" name="Text Placeholder 2"/>
          <p:cNvSpPr>
            <a:spLocks noGrp="1"/>
          </p:cNvSpPr>
          <p:nvPr>
            <p:ph type="body" idx="1"/>
          </p:nvPr>
        </p:nvSpPr>
        <p:spPr bwMode="auto">
          <a:xfrm>
            <a:off x="1219200" y="1803400"/>
            <a:ext cx="9750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837613" y="6172200"/>
            <a:ext cx="1217612" cy="304800"/>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solidFill>
                <a:latin typeface="+mn-lt"/>
              </a:defRPr>
            </a:lvl1pPr>
          </a:lstStyle>
          <a:p>
            <a:pPr>
              <a:defRPr/>
            </a:pPr>
            <a:fld id="{14F37AD5-0267-4F92-A20E-E093E593AA72}" type="datetimeFigureOut">
              <a:rPr lang="en-US"/>
              <a:pPr>
                <a:defRPr/>
              </a:pPr>
              <a:t>3/11/2015</a:t>
            </a:fld>
            <a:endParaRPr/>
          </a:p>
        </p:txBody>
      </p:sp>
      <p:sp>
        <p:nvSpPr>
          <p:cNvPr id="5" name="Footer Placeholder 4"/>
          <p:cNvSpPr>
            <a:spLocks noGrp="1"/>
          </p:cNvSpPr>
          <p:nvPr>
            <p:ph type="ftr" sz="quarter" idx="3"/>
          </p:nvPr>
        </p:nvSpPr>
        <p:spPr>
          <a:xfrm>
            <a:off x="1219200" y="6172200"/>
            <a:ext cx="7415213" cy="3048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solidFill>
                <a:latin typeface="+mn-lt"/>
              </a:defRPr>
            </a:lvl1pPr>
          </a:lstStyle>
          <a:p>
            <a:pPr>
              <a:defRPr/>
            </a:pPr>
            <a:endParaRPr/>
          </a:p>
        </p:txBody>
      </p:sp>
      <p:sp>
        <p:nvSpPr>
          <p:cNvPr id="6" name="Slide Number Placeholder 5"/>
          <p:cNvSpPr>
            <a:spLocks noGrp="1"/>
          </p:cNvSpPr>
          <p:nvPr>
            <p:ph type="sldNum" sz="quarter" idx="4"/>
          </p:nvPr>
        </p:nvSpPr>
        <p:spPr>
          <a:xfrm>
            <a:off x="10258425" y="6172200"/>
            <a:ext cx="7112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fld id="{A3DA437C-038C-438C-9F4C-B7CA4C6FE4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9" r:id="rId1"/>
    <p:sldLayoutId id="2147483771" r:id="rId2"/>
    <p:sldLayoutId id="2147483780" r:id="rId3"/>
    <p:sldLayoutId id="2147483772" r:id="rId4"/>
    <p:sldLayoutId id="2147483773" r:id="rId5"/>
    <p:sldLayoutId id="2147483774" r:id="rId6"/>
    <p:sldLayoutId id="2147483775" r:id="rId7"/>
    <p:sldLayoutId id="2147483776" r:id="rId8"/>
    <p:sldLayoutId id="2147483781" r:id="rId9"/>
    <p:sldLayoutId id="2147483777" r:id="rId10"/>
    <p:sldLayoutId id="2147483778" r:id="rId11"/>
  </p:sldLayoutIdLst>
  <p:transition spd="med">
    <p:fade/>
  </p:transition>
  <p:timing>
    <p:tnLst>
      <p:par>
        <p:cTn id="1" dur="indefinite" restart="never" nodeType="tmRoot"/>
      </p:par>
    </p:tnLst>
  </p:timing>
  <p:txStyles>
    <p:title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Constantia" pitchFamily="18" charset="0"/>
        </a:defRPr>
      </a:lvl2pPr>
      <a:lvl3pPr algn="l" rtl="0" fontAlgn="base">
        <a:spcBef>
          <a:spcPct val="0"/>
        </a:spcBef>
        <a:spcAft>
          <a:spcPct val="0"/>
        </a:spcAft>
        <a:defRPr sz="3200">
          <a:solidFill>
            <a:schemeClr val="tx1"/>
          </a:solidFill>
          <a:latin typeface="Constantia" pitchFamily="18" charset="0"/>
        </a:defRPr>
      </a:lvl3pPr>
      <a:lvl4pPr algn="l" rtl="0" fontAlgn="base">
        <a:spcBef>
          <a:spcPct val="0"/>
        </a:spcBef>
        <a:spcAft>
          <a:spcPct val="0"/>
        </a:spcAft>
        <a:defRPr sz="3200">
          <a:solidFill>
            <a:schemeClr val="tx1"/>
          </a:solidFill>
          <a:latin typeface="Constantia" pitchFamily="18" charset="0"/>
        </a:defRPr>
      </a:lvl4pPr>
      <a:lvl5pPr algn="l" rtl="0" fontAlgn="base">
        <a:spcBef>
          <a:spcPct val="0"/>
        </a:spcBef>
        <a:spcAft>
          <a:spcPct val="0"/>
        </a:spcAft>
        <a:defRPr sz="3200">
          <a:solidFill>
            <a:schemeClr val="tx1"/>
          </a:solidFill>
          <a:latin typeface="Constantia" pitchFamily="18" charset="0"/>
        </a:defRPr>
      </a:lvl5pPr>
      <a:lvl6pPr marL="457200" algn="l" rtl="0" fontAlgn="base">
        <a:spcBef>
          <a:spcPct val="0"/>
        </a:spcBef>
        <a:spcAft>
          <a:spcPct val="0"/>
        </a:spcAft>
        <a:defRPr sz="3200">
          <a:solidFill>
            <a:schemeClr val="tx1"/>
          </a:solidFill>
          <a:latin typeface="Constantia" pitchFamily="18" charset="0"/>
        </a:defRPr>
      </a:lvl6pPr>
      <a:lvl7pPr marL="914400" algn="l" rtl="0" fontAlgn="base">
        <a:spcBef>
          <a:spcPct val="0"/>
        </a:spcBef>
        <a:spcAft>
          <a:spcPct val="0"/>
        </a:spcAft>
        <a:defRPr sz="3200">
          <a:solidFill>
            <a:schemeClr val="tx1"/>
          </a:solidFill>
          <a:latin typeface="Constantia" pitchFamily="18" charset="0"/>
        </a:defRPr>
      </a:lvl7pPr>
      <a:lvl8pPr marL="1371600" algn="l" rtl="0" fontAlgn="base">
        <a:spcBef>
          <a:spcPct val="0"/>
        </a:spcBef>
        <a:spcAft>
          <a:spcPct val="0"/>
        </a:spcAft>
        <a:defRPr sz="3200">
          <a:solidFill>
            <a:schemeClr val="tx1"/>
          </a:solidFill>
          <a:latin typeface="Constantia" pitchFamily="18" charset="0"/>
        </a:defRPr>
      </a:lvl8pPr>
      <a:lvl9pPr marL="1828800" algn="l" rtl="0" fontAlgn="base">
        <a:spcBef>
          <a:spcPct val="0"/>
        </a:spcBef>
        <a:spcAft>
          <a:spcPct val="0"/>
        </a:spcAft>
        <a:defRPr sz="3200">
          <a:solidFill>
            <a:schemeClr val="tx1"/>
          </a:solidFill>
          <a:latin typeface="Constantia" pitchFamily="18" charset="0"/>
        </a:defRPr>
      </a:lvl9pPr>
    </p:titleStyle>
    <p:bodyStyle>
      <a:lvl1pPr marL="246063" indent="-246063" algn="l" rtl="0" fontAlgn="base">
        <a:lnSpc>
          <a:spcPct val="90000"/>
        </a:lnSpc>
        <a:spcBef>
          <a:spcPts val="1800"/>
        </a:spcBef>
        <a:spcAft>
          <a:spcPct val="0"/>
        </a:spcAft>
        <a:buClr>
          <a:schemeClr val="tx1"/>
        </a:buClr>
        <a:buFont typeface="Arial" charset="0"/>
        <a:buChar char="•"/>
        <a:defRPr sz="2400" kern="1200">
          <a:solidFill>
            <a:schemeClr val="tx1"/>
          </a:solidFill>
          <a:latin typeface="+mn-lt"/>
          <a:ea typeface="+mn-ea"/>
          <a:cs typeface="+mn-cs"/>
        </a:defRPr>
      </a:lvl1pPr>
      <a:lvl2pPr marL="547688" indent="-246063" algn="l" rtl="0" fontAlgn="base">
        <a:lnSpc>
          <a:spcPct val="90000"/>
        </a:lnSpc>
        <a:spcBef>
          <a:spcPts val="800"/>
        </a:spcBef>
        <a:spcAft>
          <a:spcPct val="0"/>
        </a:spcAft>
        <a:buClr>
          <a:schemeClr val="tx1"/>
        </a:buClr>
        <a:buFont typeface="Arial" charset="0"/>
        <a:buChar char="•"/>
        <a:defRPr sz="2000" kern="1200">
          <a:solidFill>
            <a:schemeClr val="tx1"/>
          </a:solidFill>
          <a:latin typeface="+mn-lt"/>
          <a:ea typeface="+mn-ea"/>
          <a:cs typeface="+mn-cs"/>
        </a:defRPr>
      </a:lvl2pPr>
      <a:lvl3pPr marL="849313" indent="-246063" algn="l" rtl="0" fontAlgn="base">
        <a:lnSpc>
          <a:spcPct val="90000"/>
        </a:lnSpc>
        <a:spcBef>
          <a:spcPts val="800"/>
        </a:spcBef>
        <a:spcAft>
          <a:spcPct val="0"/>
        </a:spcAft>
        <a:buClr>
          <a:schemeClr val="tx1"/>
        </a:buClr>
        <a:buFont typeface="Arial" charset="0"/>
        <a:buChar char="•"/>
        <a:defRPr kern="1200">
          <a:solidFill>
            <a:schemeClr val="tx1"/>
          </a:solidFill>
          <a:latin typeface="+mn-lt"/>
          <a:ea typeface="+mn-ea"/>
          <a:cs typeface="+mn-cs"/>
        </a:defRPr>
      </a:lvl3pPr>
      <a:lvl4pPr marL="1150938" indent="-246063" algn="l" rtl="0" fontAlgn="base">
        <a:lnSpc>
          <a:spcPct val="90000"/>
        </a:lnSpc>
        <a:spcBef>
          <a:spcPts val="800"/>
        </a:spcBef>
        <a:spcAft>
          <a:spcPct val="0"/>
        </a:spcAft>
        <a:buClr>
          <a:schemeClr val="tx1"/>
        </a:buClr>
        <a:buFont typeface="Arial" charset="0"/>
        <a:buChar char="•"/>
        <a:defRPr sz="1600" kern="1200">
          <a:solidFill>
            <a:schemeClr val="tx1"/>
          </a:solidFill>
          <a:latin typeface="+mn-lt"/>
          <a:ea typeface="+mn-ea"/>
          <a:cs typeface="+mn-cs"/>
        </a:defRPr>
      </a:lvl4pPr>
      <a:lvl5pPr marL="1452563" indent="-246063" algn="l" rtl="0" fontAlgn="base">
        <a:lnSpc>
          <a:spcPct val="90000"/>
        </a:lnSpc>
        <a:spcBef>
          <a:spcPts val="800"/>
        </a:spcBef>
        <a:spcAft>
          <a:spcPct val="0"/>
        </a:spcAft>
        <a:buClr>
          <a:schemeClr val="tx1"/>
        </a:buClr>
        <a:buFont typeface="Arial"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biblegateway.com/passage/?search=romans+3&amp;version=NKJV#fen-NKJV-28014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err="1" smtClean="0"/>
              <a:t>maTTHEW</a:t>
            </a:r>
            <a:r>
              <a:rPr lang="en-US" dirty="0" smtClean="0"/>
              <a:t>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p:cNvSpPr>
            <a:spLocks noGrp="1"/>
          </p:cNvSpPr>
          <p:nvPr>
            <p:ph type="title"/>
          </p:nvPr>
        </p:nvSpPr>
        <p:spPr/>
        <p:txBody>
          <a:bodyPr/>
          <a:lstStyle/>
          <a:p>
            <a:pPr algn="ctr"/>
            <a:r>
              <a:rPr lang="en-US" altLang="en-US" smtClean="0"/>
              <a:t>Deuteronomy 6:4-9</a:t>
            </a:r>
          </a:p>
        </p:txBody>
      </p:sp>
      <p:sp>
        <p:nvSpPr>
          <p:cNvPr id="14" name="Content Placeholder 13"/>
          <p:cNvSpPr>
            <a:spLocks noGrp="1"/>
          </p:cNvSpPr>
          <p:nvPr>
            <p:ph idx="1"/>
          </p:nvPr>
        </p:nvSpPr>
        <p:spPr/>
        <p:txBody>
          <a:bodyPr rtlCol="0">
            <a:normAutofit fontScale="92500" lnSpcReduction="20000"/>
          </a:bodyPr>
          <a:lstStyle/>
          <a:p>
            <a:pPr marL="0" indent="0" fontAlgn="auto">
              <a:spcAft>
                <a:spcPts val="0"/>
              </a:spcAft>
              <a:buFont typeface="Arial" pitchFamily="34" charset="0"/>
              <a:buNone/>
              <a:defRPr/>
            </a:pPr>
            <a:r>
              <a:rPr lang="en-US" sz="3200" b="1" baseline="30000" dirty="0"/>
              <a:t>4 </a:t>
            </a:r>
            <a:r>
              <a:rPr lang="en-US" sz="3200" dirty="0"/>
              <a:t>“Hear, O Israel: The </a:t>
            </a:r>
            <a:r>
              <a:rPr lang="en-US" sz="3200" cap="small" dirty="0"/>
              <a:t>Lord</a:t>
            </a:r>
            <a:r>
              <a:rPr lang="en-US" sz="3200" dirty="0"/>
              <a:t> our God, the </a:t>
            </a:r>
            <a:r>
              <a:rPr lang="en-US" sz="3200" cap="small" dirty="0"/>
              <a:t>Lord</a:t>
            </a:r>
            <a:r>
              <a:rPr lang="en-US" sz="3200" dirty="0"/>
              <a:t> </a:t>
            </a:r>
            <a:r>
              <a:rPr lang="en-US" sz="3200" i="1" dirty="0"/>
              <a:t>is</a:t>
            </a:r>
            <a:r>
              <a:rPr lang="en-US" sz="3200" dirty="0"/>
              <a:t> one! </a:t>
            </a:r>
            <a:r>
              <a:rPr lang="en-US" sz="3200" b="1" baseline="30000" dirty="0"/>
              <a:t>5 </a:t>
            </a:r>
            <a:r>
              <a:rPr lang="en-US" sz="3200" dirty="0"/>
              <a:t>You shall love the </a:t>
            </a:r>
            <a:r>
              <a:rPr lang="en-US" sz="3200" cap="small" dirty="0"/>
              <a:t>Lord </a:t>
            </a:r>
            <a:r>
              <a:rPr lang="en-US" sz="3200" dirty="0"/>
              <a:t>your God with all your heart, with all your soul, and with all your strength.</a:t>
            </a:r>
          </a:p>
          <a:p>
            <a:pPr marL="0" indent="0" fontAlgn="auto">
              <a:spcAft>
                <a:spcPts val="0"/>
              </a:spcAft>
              <a:buFont typeface="Arial" pitchFamily="34" charset="0"/>
              <a:buNone/>
              <a:defRPr/>
            </a:pPr>
            <a:r>
              <a:rPr lang="en-US" sz="3200" b="1" baseline="30000" dirty="0"/>
              <a:t>6 </a:t>
            </a:r>
            <a:r>
              <a:rPr lang="en-US" sz="3200" dirty="0"/>
              <a:t>“And these words which I command you today shall be in your heart. </a:t>
            </a:r>
            <a:r>
              <a:rPr lang="en-US" sz="3200" b="1" baseline="30000" dirty="0"/>
              <a:t>7 </a:t>
            </a:r>
            <a:r>
              <a:rPr lang="en-US" sz="3200" dirty="0"/>
              <a:t>You shall teach them diligently to your children, and shall talk of them when you sit in your house, when you walk by the way, when you lie down, and when you rise up. </a:t>
            </a:r>
            <a:r>
              <a:rPr lang="en-US" sz="3200" b="1" baseline="30000" dirty="0"/>
              <a:t>8 </a:t>
            </a:r>
            <a:r>
              <a:rPr lang="en-US" sz="3200" dirty="0"/>
              <a:t>You shall bind them as a sign on your hand, and they shall be as frontlets between your eyes. </a:t>
            </a:r>
            <a:r>
              <a:rPr lang="en-US" sz="3200" b="1" baseline="30000" dirty="0"/>
              <a:t>9 </a:t>
            </a:r>
            <a:r>
              <a:rPr lang="en-US" sz="3200" dirty="0"/>
              <a:t>You shall write them on the doorposts of your house and on your gates.</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2"/>
          <p:cNvSpPr>
            <a:spLocks noGrp="1"/>
          </p:cNvSpPr>
          <p:nvPr>
            <p:ph type="title"/>
          </p:nvPr>
        </p:nvSpPr>
        <p:spPr/>
        <p:txBody>
          <a:bodyPr/>
          <a:lstStyle/>
          <a:p>
            <a:pPr algn="ctr"/>
            <a:r>
              <a:rPr lang="en-US" altLang="en-US" smtClean="0"/>
              <a:t>Kid’s Catechism</a:t>
            </a:r>
          </a:p>
        </p:txBody>
      </p:sp>
      <p:sp>
        <p:nvSpPr>
          <p:cNvPr id="14" name="Content Placeholder 13"/>
          <p:cNvSpPr>
            <a:spLocks noGrp="1"/>
          </p:cNvSpPr>
          <p:nvPr>
            <p:ph idx="1"/>
          </p:nvPr>
        </p:nvSpPr>
        <p:spPr/>
        <p:txBody>
          <a:bodyPr rtlCol="0">
            <a:normAutofit fontScale="77500" lnSpcReduction="20000"/>
          </a:bodyPr>
          <a:lstStyle/>
          <a:p>
            <a:pPr marL="246888" indent="-246888" fontAlgn="auto">
              <a:spcAft>
                <a:spcPts val="0"/>
              </a:spcAft>
              <a:buFont typeface="Arial" pitchFamily="34" charset="0"/>
              <a:buChar char="•"/>
              <a:defRPr/>
            </a:pPr>
            <a:r>
              <a:rPr lang="en-US" sz="3200" dirty="0" smtClean="0"/>
              <a:t>Q: Who </a:t>
            </a:r>
            <a:r>
              <a:rPr lang="en-US" sz="3200" dirty="0"/>
              <a:t>made you? </a:t>
            </a:r>
            <a:r>
              <a:rPr lang="en-US" sz="3200" dirty="0" smtClean="0"/>
              <a:t> A: God</a:t>
            </a:r>
            <a:endParaRPr lang="en-US" sz="3200" dirty="0"/>
          </a:p>
          <a:p>
            <a:pPr marL="246888" indent="-246888" fontAlgn="auto">
              <a:spcAft>
                <a:spcPts val="0"/>
              </a:spcAft>
              <a:buFont typeface="Arial" pitchFamily="34" charset="0"/>
              <a:buChar char="•"/>
              <a:defRPr/>
            </a:pPr>
            <a:r>
              <a:rPr lang="en-US" sz="3200" dirty="0" smtClean="0"/>
              <a:t>Q: What </a:t>
            </a:r>
            <a:r>
              <a:rPr lang="en-US" sz="3200" dirty="0"/>
              <a:t>else did God make? </a:t>
            </a:r>
            <a:r>
              <a:rPr lang="en-US" sz="3200" dirty="0" smtClean="0"/>
              <a:t> A: Everything</a:t>
            </a:r>
            <a:r>
              <a:rPr lang="en-US" sz="3200" dirty="0"/>
              <a:t>.</a:t>
            </a:r>
          </a:p>
          <a:p>
            <a:pPr marL="246888" indent="-246888" fontAlgn="auto">
              <a:spcAft>
                <a:spcPts val="0"/>
              </a:spcAft>
              <a:buFont typeface="Arial" pitchFamily="34" charset="0"/>
              <a:buChar char="•"/>
              <a:defRPr/>
            </a:pPr>
            <a:r>
              <a:rPr lang="en-US" sz="3200" dirty="0" smtClean="0"/>
              <a:t>Q:Why </a:t>
            </a:r>
            <a:r>
              <a:rPr lang="en-US" sz="3200" dirty="0"/>
              <a:t>did God make everything?  </a:t>
            </a:r>
            <a:r>
              <a:rPr lang="en-US" sz="3200" dirty="0" smtClean="0"/>
              <a:t>A: For </a:t>
            </a:r>
            <a:r>
              <a:rPr lang="en-US" sz="3200" dirty="0"/>
              <a:t>His Glory.</a:t>
            </a:r>
          </a:p>
          <a:p>
            <a:pPr marL="246888" indent="-246888" fontAlgn="auto">
              <a:spcAft>
                <a:spcPts val="0"/>
              </a:spcAft>
              <a:buFont typeface="Arial" pitchFamily="34" charset="0"/>
              <a:buChar char="•"/>
              <a:defRPr/>
            </a:pPr>
            <a:r>
              <a:rPr lang="en-US" sz="3200" dirty="0" smtClean="0"/>
              <a:t>Q: How </a:t>
            </a:r>
            <a:r>
              <a:rPr lang="en-US" sz="3200" dirty="0"/>
              <a:t>to we glorify God? </a:t>
            </a:r>
            <a:r>
              <a:rPr lang="en-US" sz="3200" dirty="0" smtClean="0"/>
              <a:t> A: By </a:t>
            </a:r>
            <a:r>
              <a:rPr lang="en-US" sz="3200" dirty="0"/>
              <a:t>loving Him, listening, and obeying.</a:t>
            </a:r>
          </a:p>
          <a:p>
            <a:pPr marL="246888" indent="-246888" fontAlgn="auto">
              <a:spcAft>
                <a:spcPts val="0"/>
              </a:spcAft>
              <a:buFont typeface="Arial" pitchFamily="34" charset="0"/>
              <a:buChar char="•"/>
              <a:defRPr/>
            </a:pPr>
            <a:r>
              <a:rPr lang="en-US" sz="3200" dirty="0" smtClean="0"/>
              <a:t>Q: Why </a:t>
            </a:r>
            <a:r>
              <a:rPr lang="en-US" sz="3200" dirty="0"/>
              <a:t>should we glorify God? </a:t>
            </a:r>
            <a:r>
              <a:rPr lang="en-US" sz="3200" dirty="0" smtClean="0"/>
              <a:t> A: Because </a:t>
            </a:r>
            <a:r>
              <a:rPr lang="en-US" sz="3200" dirty="0"/>
              <a:t>He made me and He takes care of me.</a:t>
            </a:r>
          </a:p>
          <a:p>
            <a:pPr marL="246888" indent="-246888" fontAlgn="auto">
              <a:spcAft>
                <a:spcPts val="0"/>
              </a:spcAft>
              <a:buFont typeface="Arial" pitchFamily="34" charset="0"/>
              <a:buChar char="•"/>
              <a:defRPr/>
            </a:pPr>
            <a:r>
              <a:rPr lang="en-US" sz="3200" dirty="0" smtClean="0"/>
              <a:t>Q: How </a:t>
            </a:r>
            <a:r>
              <a:rPr lang="en-US" sz="3200" dirty="0"/>
              <a:t>many gods are there? </a:t>
            </a:r>
            <a:r>
              <a:rPr lang="en-US" sz="3200" dirty="0" smtClean="0"/>
              <a:t> A: One</a:t>
            </a:r>
            <a:r>
              <a:rPr lang="en-US" sz="3200" dirty="0"/>
              <a:t>. The God of the Bible.</a:t>
            </a:r>
          </a:p>
          <a:p>
            <a:pPr marL="246888" indent="-246888" fontAlgn="auto">
              <a:spcAft>
                <a:spcPts val="0"/>
              </a:spcAft>
              <a:buFont typeface="Arial" pitchFamily="34" charset="0"/>
              <a:buChar char="•"/>
              <a:defRPr/>
            </a:pPr>
            <a:r>
              <a:rPr lang="en-US" sz="3200" dirty="0" smtClean="0"/>
              <a:t>Q: How </a:t>
            </a:r>
            <a:r>
              <a:rPr lang="en-US" sz="3200" dirty="0"/>
              <a:t>many persons is God? </a:t>
            </a:r>
            <a:r>
              <a:rPr lang="en-US" sz="3200" dirty="0" smtClean="0"/>
              <a:t> A: Three</a:t>
            </a:r>
            <a:r>
              <a:rPr lang="en-US" sz="3200" dirty="0"/>
              <a:t>. </a:t>
            </a:r>
          </a:p>
          <a:p>
            <a:pPr marL="246888" indent="-246888" fontAlgn="auto">
              <a:spcAft>
                <a:spcPts val="0"/>
              </a:spcAft>
              <a:buFont typeface="Arial" pitchFamily="34" charset="0"/>
              <a:buChar char="•"/>
              <a:defRPr/>
            </a:pPr>
            <a:r>
              <a:rPr lang="en-US" sz="3200" dirty="0" smtClean="0"/>
              <a:t>Q: Who </a:t>
            </a:r>
            <a:r>
              <a:rPr lang="en-US" sz="3200" dirty="0"/>
              <a:t>are those persons? </a:t>
            </a:r>
            <a:r>
              <a:rPr lang="en-US" sz="3200" dirty="0" smtClean="0"/>
              <a:t> A: Father</a:t>
            </a:r>
            <a:r>
              <a:rPr lang="en-US" sz="3200" dirty="0"/>
              <a:t>, Son, and Holy Spirit.</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2"/>
          <p:cNvSpPr>
            <a:spLocks noGrp="1"/>
          </p:cNvSpPr>
          <p:nvPr>
            <p:ph type="title"/>
          </p:nvPr>
        </p:nvSpPr>
        <p:spPr/>
        <p:txBody>
          <a:bodyPr/>
          <a:lstStyle/>
          <a:p>
            <a:pPr algn="ctr"/>
            <a:r>
              <a:rPr lang="en-US" altLang="en-US" smtClean="0"/>
              <a:t>Titus 2</a:t>
            </a:r>
          </a:p>
        </p:txBody>
      </p:sp>
      <p:sp>
        <p:nvSpPr>
          <p:cNvPr id="20483" name="Content Placeholder 13"/>
          <p:cNvSpPr>
            <a:spLocks noGrp="1"/>
          </p:cNvSpPr>
          <p:nvPr>
            <p:ph idx="1"/>
          </p:nvPr>
        </p:nvSpPr>
        <p:spPr/>
        <p:txBody>
          <a:bodyPr/>
          <a:lstStyle/>
          <a:p>
            <a:pPr marL="0" indent="0">
              <a:buFont typeface="Arial" charset="0"/>
              <a:buNone/>
            </a:pPr>
            <a:r>
              <a:rPr lang="en-US" altLang="en-US" sz="2800" b="1" baseline="30000" smtClean="0"/>
              <a:t>1 </a:t>
            </a:r>
            <a:r>
              <a:rPr lang="en-US" altLang="en-US" sz="2800" smtClean="0"/>
              <a:t>But as for you, speak the things which are proper for sound doctrine: </a:t>
            </a:r>
            <a:r>
              <a:rPr lang="en-US" altLang="en-US" sz="2800" b="1" baseline="30000" smtClean="0"/>
              <a:t>2 </a:t>
            </a:r>
            <a:r>
              <a:rPr lang="en-US" altLang="en-US" sz="2800" smtClean="0"/>
              <a:t>that the older men be sober, reverent, temperate, sound in faith, in love, in patience; </a:t>
            </a:r>
            <a:r>
              <a:rPr lang="en-US" altLang="en-US" sz="2800" b="1" baseline="30000" smtClean="0"/>
              <a:t>3 </a:t>
            </a:r>
            <a:r>
              <a:rPr lang="en-US" altLang="en-US" sz="2800" smtClean="0"/>
              <a:t>the older women likewise, that they be reverent in behavior, not slanderers, not given to much wine, teachers of good things— </a:t>
            </a:r>
            <a:r>
              <a:rPr lang="en-US" altLang="en-US" sz="2800" b="1" baseline="30000" smtClean="0"/>
              <a:t>4 </a:t>
            </a:r>
            <a:r>
              <a:rPr lang="en-US" altLang="en-US" sz="2800" smtClean="0"/>
              <a:t>that they admonish the young women to love their husbands, to love their children, </a:t>
            </a:r>
            <a:r>
              <a:rPr lang="en-US" altLang="en-US" sz="2800" b="1" baseline="30000" smtClean="0"/>
              <a:t>5 </a:t>
            </a:r>
            <a:r>
              <a:rPr lang="en-US" altLang="en-US" sz="2800" i="1" smtClean="0"/>
              <a:t>to be</a:t>
            </a:r>
            <a:r>
              <a:rPr lang="en-US" altLang="en-US" sz="2800" smtClean="0"/>
              <a:t> discreet, chaste, homemakers, good, obedient to their own husbands, that the word of God may not be blasphemed.</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p:cNvSpPr>
          <p:nvPr>
            <p:ph type="title"/>
          </p:nvPr>
        </p:nvSpPr>
        <p:spPr/>
        <p:txBody>
          <a:bodyPr/>
          <a:lstStyle/>
          <a:p>
            <a:pPr algn="ctr"/>
            <a:r>
              <a:rPr lang="en-US" altLang="en-US" smtClean="0"/>
              <a:t>Titus 2</a:t>
            </a:r>
          </a:p>
        </p:txBody>
      </p:sp>
      <p:sp>
        <p:nvSpPr>
          <p:cNvPr id="21507" name="Content Placeholder 13"/>
          <p:cNvSpPr>
            <a:spLocks noGrp="1"/>
          </p:cNvSpPr>
          <p:nvPr>
            <p:ph idx="1"/>
          </p:nvPr>
        </p:nvSpPr>
        <p:spPr/>
        <p:txBody>
          <a:bodyPr/>
          <a:lstStyle/>
          <a:p>
            <a:pPr marL="0" indent="0">
              <a:buFont typeface="Arial" charset="0"/>
              <a:buNone/>
            </a:pPr>
            <a:r>
              <a:rPr lang="en-US" altLang="en-US" sz="2800" b="1" baseline="30000" smtClean="0"/>
              <a:t>6 </a:t>
            </a:r>
            <a:r>
              <a:rPr lang="en-US" altLang="en-US" sz="2800" smtClean="0"/>
              <a:t>Likewise, exhort the young men to be sober-minded, </a:t>
            </a:r>
            <a:r>
              <a:rPr lang="en-US" altLang="en-US" sz="2800" b="1" baseline="30000" smtClean="0"/>
              <a:t>7 </a:t>
            </a:r>
            <a:r>
              <a:rPr lang="en-US" altLang="en-US" sz="2800" smtClean="0"/>
              <a:t>in all things showing yourself </a:t>
            </a:r>
            <a:r>
              <a:rPr lang="en-US" altLang="en-US" sz="2800" i="1" smtClean="0"/>
              <a:t>to be</a:t>
            </a:r>
            <a:r>
              <a:rPr lang="en-US" altLang="en-US" sz="2800" smtClean="0"/>
              <a:t> a pattern of good works; in doctrine </a:t>
            </a:r>
            <a:r>
              <a:rPr lang="en-US" altLang="en-US" sz="2800" i="1" smtClean="0"/>
              <a:t>showing</a:t>
            </a:r>
            <a:r>
              <a:rPr lang="en-US" altLang="en-US" sz="2800" smtClean="0"/>
              <a:t> integrity, reverence, incorruptibility, </a:t>
            </a:r>
            <a:r>
              <a:rPr lang="en-US" altLang="en-US" sz="2800" b="1" baseline="30000" smtClean="0"/>
              <a:t>8 </a:t>
            </a:r>
            <a:r>
              <a:rPr lang="en-US" altLang="en-US" sz="2800" smtClean="0"/>
              <a:t>sound speech that cannot be condemned, that one who is an opponent may be ashamed, having nothing evil to say of you.</a:t>
            </a:r>
          </a:p>
          <a:p>
            <a:pPr marL="0" indent="0">
              <a:buFont typeface="Arial" charset="0"/>
              <a:buNone/>
            </a:pPr>
            <a:r>
              <a:rPr lang="en-US" altLang="en-US" sz="2800" b="1" baseline="30000" smtClean="0"/>
              <a:t>9 </a:t>
            </a:r>
            <a:r>
              <a:rPr lang="en-US" altLang="en-US" sz="2800" i="1" smtClean="0"/>
              <a:t>Exhort</a:t>
            </a:r>
            <a:r>
              <a:rPr lang="en-US" altLang="en-US" sz="2800" smtClean="0"/>
              <a:t> bondservants to be obedient to their own masters, to be well pleasing in all </a:t>
            </a:r>
            <a:r>
              <a:rPr lang="en-US" altLang="en-US" sz="2800" i="1" smtClean="0"/>
              <a:t>things,</a:t>
            </a:r>
            <a:r>
              <a:rPr lang="en-US" altLang="en-US" sz="2800" smtClean="0"/>
              <a:t> not answering back, </a:t>
            </a:r>
            <a:r>
              <a:rPr lang="en-US" altLang="en-US" sz="2800" b="1" baseline="30000" smtClean="0"/>
              <a:t>10 </a:t>
            </a:r>
            <a:r>
              <a:rPr lang="en-US" altLang="en-US" sz="2800" smtClean="0"/>
              <a:t>not pilfering, but showing all good fidelity, that they may adorn the doctrine of God our Savior in all things.</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2"/>
          <p:cNvSpPr>
            <a:spLocks noGrp="1"/>
          </p:cNvSpPr>
          <p:nvPr>
            <p:ph type="title"/>
          </p:nvPr>
        </p:nvSpPr>
        <p:spPr/>
        <p:txBody>
          <a:bodyPr/>
          <a:lstStyle/>
          <a:p>
            <a:pPr algn="ctr"/>
            <a:r>
              <a:rPr lang="en-US" altLang="en-US" smtClean="0"/>
              <a:t>Titus 2</a:t>
            </a:r>
          </a:p>
        </p:txBody>
      </p:sp>
      <p:sp>
        <p:nvSpPr>
          <p:cNvPr id="22531" name="Content Placeholder 13"/>
          <p:cNvSpPr>
            <a:spLocks noGrp="1"/>
          </p:cNvSpPr>
          <p:nvPr>
            <p:ph idx="1"/>
          </p:nvPr>
        </p:nvSpPr>
        <p:spPr/>
        <p:txBody>
          <a:bodyPr/>
          <a:lstStyle/>
          <a:p>
            <a:pPr marL="0" indent="0">
              <a:buFont typeface="Arial" charset="0"/>
              <a:buNone/>
            </a:pPr>
            <a:r>
              <a:rPr lang="en-US" altLang="en-US" sz="2800" b="1" baseline="30000" smtClean="0"/>
              <a:t>11 </a:t>
            </a:r>
            <a:r>
              <a:rPr lang="en-US" altLang="en-US" sz="2800" smtClean="0"/>
              <a:t>For the grace of God that brings salvation has appeared to all men,</a:t>
            </a:r>
            <a:r>
              <a:rPr lang="en-US" altLang="en-US" sz="2800" b="1" baseline="30000" smtClean="0"/>
              <a:t>12 </a:t>
            </a:r>
            <a:r>
              <a:rPr lang="en-US" altLang="en-US" sz="2800" smtClean="0"/>
              <a:t>teaching us that, denying ungodliness and worldly lusts, we should live soberly, righteously, and godly in the present age, </a:t>
            </a:r>
            <a:r>
              <a:rPr lang="en-US" altLang="en-US" sz="2800" b="1" baseline="30000" smtClean="0"/>
              <a:t>13 </a:t>
            </a:r>
            <a:r>
              <a:rPr lang="en-US" altLang="en-US" sz="2800" smtClean="0"/>
              <a:t>looking for the blessed hope and glorious appearing of our great God and Savior Jesus Christ, </a:t>
            </a:r>
            <a:r>
              <a:rPr lang="en-US" altLang="en-US" sz="2800" b="1" baseline="30000" smtClean="0"/>
              <a:t>14 </a:t>
            </a:r>
            <a:r>
              <a:rPr lang="en-US" altLang="en-US" sz="2800" smtClean="0"/>
              <a:t>who gave Himself for us, that He might redeem us from every lawless deed and purify for Himself </a:t>
            </a:r>
            <a:r>
              <a:rPr lang="en-US" altLang="en-US" sz="2800" i="1" smtClean="0"/>
              <a:t>His</a:t>
            </a:r>
            <a:r>
              <a:rPr lang="en-US" altLang="en-US" sz="2800" smtClean="0"/>
              <a:t> own special people, zealous for good works. </a:t>
            </a:r>
            <a:r>
              <a:rPr lang="en-US" altLang="en-US" sz="2800" b="1" baseline="30000" smtClean="0"/>
              <a:t>15 </a:t>
            </a:r>
            <a:r>
              <a:rPr lang="en-US" altLang="en-US" sz="2800" smtClean="0"/>
              <a:t>Speak these things, exhort, and rebuke with all authority. Let no one despise you.</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2"/>
          <p:cNvSpPr>
            <a:spLocks noGrp="1"/>
          </p:cNvSpPr>
          <p:nvPr>
            <p:ph type="title"/>
          </p:nvPr>
        </p:nvSpPr>
        <p:spPr/>
        <p:txBody>
          <a:bodyPr/>
          <a:lstStyle/>
          <a:p>
            <a:pPr algn="ctr"/>
            <a:r>
              <a:rPr lang="en-US" altLang="en-US" smtClean="0"/>
              <a:t>1 Corinthians 2</a:t>
            </a:r>
          </a:p>
        </p:txBody>
      </p:sp>
      <p:sp>
        <p:nvSpPr>
          <p:cNvPr id="24579" name="Content Placeholder 13"/>
          <p:cNvSpPr>
            <a:spLocks noGrp="1"/>
          </p:cNvSpPr>
          <p:nvPr>
            <p:ph idx="1"/>
          </p:nvPr>
        </p:nvSpPr>
        <p:spPr/>
        <p:txBody>
          <a:bodyPr/>
          <a:lstStyle/>
          <a:p>
            <a:pPr marL="0" indent="0">
              <a:buFont typeface="Arial" charset="0"/>
              <a:buNone/>
            </a:pPr>
            <a:r>
              <a:rPr lang="en-US" altLang="en-US" sz="2800" b="1" baseline="30000" smtClean="0"/>
              <a:t>1 </a:t>
            </a:r>
            <a:r>
              <a:rPr lang="en-US" altLang="en-US" sz="2800" smtClean="0"/>
              <a:t>And I, brethren, when I came to you, did not come with excellence of speech or of wisdom declaring to you the testimony of God. </a:t>
            </a:r>
            <a:r>
              <a:rPr lang="en-US" altLang="en-US" sz="2800" b="1" baseline="30000" smtClean="0"/>
              <a:t>2 </a:t>
            </a:r>
            <a:r>
              <a:rPr lang="en-US" altLang="en-US" sz="2800" smtClean="0"/>
              <a:t>For I determined not to know anything among you except Jesus Christ and Him crucified. </a:t>
            </a:r>
            <a:r>
              <a:rPr lang="en-US" altLang="en-US" sz="2800" b="1" baseline="30000" smtClean="0"/>
              <a:t>3 </a:t>
            </a:r>
            <a:r>
              <a:rPr lang="en-US" altLang="en-US" sz="2800" smtClean="0"/>
              <a:t>I was with you in weakness, in fear, and in much trembling. </a:t>
            </a:r>
            <a:r>
              <a:rPr lang="en-US" altLang="en-US" sz="2800" b="1" baseline="30000" smtClean="0"/>
              <a:t>4 </a:t>
            </a:r>
            <a:r>
              <a:rPr lang="en-US" altLang="en-US" sz="2800" smtClean="0"/>
              <a:t>And my speech and my preaching </a:t>
            </a:r>
            <a:r>
              <a:rPr lang="en-US" altLang="en-US" sz="2800" i="1" smtClean="0"/>
              <a:t>were</a:t>
            </a:r>
            <a:r>
              <a:rPr lang="en-US" altLang="en-US" sz="2800" smtClean="0"/>
              <a:t> not with persuasive words of human wisdom, but in demonstration of the Spirit and of power, </a:t>
            </a:r>
            <a:r>
              <a:rPr lang="en-US" altLang="en-US" sz="2800" b="1" baseline="30000" smtClean="0"/>
              <a:t>5 </a:t>
            </a:r>
            <a:r>
              <a:rPr lang="en-US" altLang="en-US" sz="2800" smtClean="0"/>
              <a:t>that your faith should not be in the wisdom of men but in the power of God.</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2"/>
          <p:cNvSpPr>
            <a:spLocks noGrp="1"/>
          </p:cNvSpPr>
          <p:nvPr>
            <p:ph type="title"/>
          </p:nvPr>
        </p:nvSpPr>
        <p:spPr/>
        <p:txBody>
          <a:bodyPr/>
          <a:lstStyle/>
          <a:p>
            <a:pPr algn="ctr"/>
            <a:r>
              <a:rPr lang="en-US" altLang="en-US" smtClean="0"/>
              <a:t>John MacArthur</a:t>
            </a:r>
          </a:p>
        </p:txBody>
      </p:sp>
      <p:sp>
        <p:nvSpPr>
          <p:cNvPr id="8195" name="Content Placeholder 13"/>
          <p:cNvSpPr>
            <a:spLocks noGrp="1"/>
          </p:cNvSpPr>
          <p:nvPr>
            <p:ph idx="1"/>
          </p:nvPr>
        </p:nvSpPr>
        <p:spPr/>
        <p:txBody>
          <a:bodyPr/>
          <a:lstStyle/>
          <a:p>
            <a:pPr marL="0" indent="0">
              <a:buFont typeface="Arial" charset="0"/>
              <a:buNone/>
            </a:pPr>
            <a:r>
              <a:rPr lang="en-US" altLang="en-US" sz="3200" smtClean="0"/>
              <a:t>“If a Christian understands all the rest of the gospel of Matthew, but fails to understand this closing passage, he has missed the point of the entire book.  This passage is the climax and major focal point not only of this gospel, but of the entire New Testament.  It is not an exaggeration to say that, in its broadest sense, it is the focal point of all of Scripture, Old Testament, as well as New.”</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2"/>
          <p:cNvSpPr>
            <a:spLocks noGrp="1"/>
          </p:cNvSpPr>
          <p:nvPr>
            <p:ph type="title"/>
          </p:nvPr>
        </p:nvSpPr>
        <p:spPr/>
        <p:txBody>
          <a:bodyPr/>
          <a:lstStyle/>
          <a:p>
            <a:pPr algn="ctr"/>
            <a:r>
              <a:rPr lang="en-US" altLang="en-US" smtClean="0"/>
              <a:t>2 Timothy 4</a:t>
            </a:r>
          </a:p>
        </p:txBody>
      </p:sp>
      <p:sp>
        <p:nvSpPr>
          <p:cNvPr id="14" name="Content Placeholder 13"/>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sz="2800" b="1" baseline="30000" dirty="0"/>
              <a:t>2 </a:t>
            </a:r>
            <a:r>
              <a:rPr lang="en-US" sz="2800" dirty="0" smtClean="0"/>
              <a:t>I </a:t>
            </a:r>
            <a:r>
              <a:rPr lang="en-US" sz="2800" dirty="0"/>
              <a:t>charge </a:t>
            </a:r>
            <a:r>
              <a:rPr lang="en-US" sz="2800" i="1" dirty="0"/>
              <a:t>you</a:t>
            </a:r>
            <a:r>
              <a:rPr lang="en-US" sz="2800" dirty="0"/>
              <a:t> therefore before God and the Lord Jesus Christ, who will judge the living and the dead </a:t>
            </a:r>
            <a:r>
              <a:rPr lang="en-US" sz="2800" dirty="0" smtClean="0"/>
              <a:t>at</a:t>
            </a:r>
            <a:r>
              <a:rPr lang="en-US" sz="2800" dirty="0"/>
              <a:t> His appearing and His kingdom: </a:t>
            </a:r>
            <a:r>
              <a:rPr lang="en-US" sz="2800" b="1" baseline="30000" dirty="0"/>
              <a:t>2 </a:t>
            </a:r>
            <a:r>
              <a:rPr lang="en-US" sz="2800" dirty="0"/>
              <a:t>Preach the word! Be ready in season </a:t>
            </a:r>
            <a:r>
              <a:rPr lang="en-US" sz="2800" i="1" dirty="0"/>
              <a:t>and</a:t>
            </a:r>
            <a:r>
              <a:rPr lang="en-US" sz="2800" dirty="0"/>
              <a:t> out of season. Convince, rebuke, exhort, with all longsuffering and teaching. </a:t>
            </a:r>
            <a:r>
              <a:rPr lang="en-US" sz="2800" b="1" baseline="30000" dirty="0"/>
              <a:t>3 </a:t>
            </a:r>
            <a:r>
              <a:rPr lang="en-US" sz="2800" dirty="0"/>
              <a:t>For the time will come when they will not endure sound doctrine, but according to their own desires, </a:t>
            </a:r>
            <a:r>
              <a:rPr lang="en-US" sz="2800" i="1" dirty="0"/>
              <a:t>because</a:t>
            </a:r>
            <a:r>
              <a:rPr lang="en-US" sz="2800" dirty="0"/>
              <a:t> they have itching ears, they will heap up for themselves teachers; </a:t>
            </a:r>
            <a:r>
              <a:rPr lang="en-US" sz="2800" b="1" baseline="30000" dirty="0"/>
              <a:t>4 </a:t>
            </a:r>
            <a:r>
              <a:rPr lang="en-US" sz="2800" dirty="0"/>
              <a:t>and they will turn </a:t>
            </a:r>
            <a:r>
              <a:rPr lang="en-US" sz="2800" i="1" dirty="0"/>
              <a:t>their</a:t>
            </a:r>
            <a:r>
              <a:rPr lang="en-US" sz="2800" dirty="0"/>
              <a:t> ears away from the truth, and be turned aside to fables. </a:t>
            </a:r>
            <a:r>
              <a:rPr lang="en-US" sz="2800" b="1" baseline="30000" dirty="0"/>
              <a:t>5 </a:t>
            </a:r>
            <a:r>
              <a:rPr lang="en-US" sz="2800" dirty="0"/>
              <a:t>But you be watchful in all things, endure afflictions, do the work of an evangelist, fulfill your ministry.</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2"/>
          <p:cNvSpPr>
            <a:spLocks noGrp="1"/>
          </p:cNvSpPr>
          <p:nvPr>
            <p:ph type="title"/>
          </p:nvPr>
        </p:nvSpPr>
        <p:spPr/>
        <p:txBody>
          <a:bodyPr/>
          <a:lstStyle/>
          <a:p>
            <a:pPr algn="ctr"/>
            <a:r>
              <a:rPr lang="en-US" altLang="en-US" smtClean="0"/>
              <a:t>Ephesians 4:17-30</a:t>
            </a:r>
          </a:p>
        </p:txBody>
      </p:sp>
      <p:sp>
        <p:nvSpPr>
          <p:cNvPr id="28675" name="Content Placeholder 13"/>
          <p:cNvSpPr>
            <a:spLocks noGrp="1"/>
          </p:cNvSpPr>
          <p:nvPr>
            <p:ph idx="1"/>
          </p:nvPr>
        </p:nvSpPr>
        <p:spPr/>
        <p:txBody>
          <a:bodyPr/>
          <a:lstStyle/>
          <a:p>
            <a:pPr marL="0" indent="0">
              <a:buFont typeface="Arial" charset="0"/>
              <a:buNone/>
            </a:pPr>
            <a:r>
              <a:rPr lang="en-US" altLang="en-US" sz="2800" b="1" baseline="30000" smtClean="0"/>
              <a:t>17 </a:t>
            </a:r>
            <a:r>
              <a:rPr lang="en-US" altLang="en-US" sz="2800" smtClean="0"/>
              <a:t>This I say, therefore, and testify in the Lord, that you should no longer walk as the rest of the Gentiles walk, in the futility of their mind, </a:t>
            </a:r>
            <a:r>
              <a:rPr lang="en-US" altLang="en-US" sz="2800" b="1" baseline="30000" smtClean="0"/>
              <a:t>18 </a:t>
            </a:r>
            <a:r>
              <a:rPr lang="en-US" altLang="en-US" sz="2800" smtClean="0"/>
              <a:t>having their understanding darkened, being alienated from the life of God, because of the ignorance that is in them, because of the blindness of their heart; </a:t>
            </a:r>
            <a:r>
              <a:rPr lang="en-US" altLang="en-US" sz="2800" b="1" baseline="30000" smtClean="0"/>
              <a:t>19 </a:t>
            </a:r>
            <a:r>
              <a:rPr lang="en-US" altLang="en-US" sz="2800" smtClean="0"/>
              <a:t>who, being past feeling, have given themselves over to lewdness, to work all uncleanness with greediness.</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2"/>
          <p:cNvSpPr>
            <a:spLocks noGrp="1"/>
          </p:cNvSpPr>
          <p:nvPr>
            <p:ph type="title"/>
          </p:nvPr>
        </p:nvSpPr>
        <p:spPr/>
        <p:txBody>
          <a:bodyPr/>
          <a:lstStyle/>
          <a:p>
            <a:pPr algn="ctr"/>
            <a:r>
              <a:rPr lang="en-US" altLang="en-US" smtClean="0"/>
              <a:t>Ephesians 4:17-30</a:t>
            </a:r>
          </a:p>
        </p:txBody>
      </p:sp>
      <p:sp>
        <p:nvSpPr>
          <p:cNvPr id="14" name="Content Placeholder 13"/>
          <p:cNvSpPr>
            <a:spLocks noGrp="1"/>
          </p:cNvSpPr>
          <p:nvPr>
            <p:ph idx="1"/>
          </p:nvPr>
        </p:nvSpPr>
        <p:spPr/>
        <p:txBody>
          <a:bodyPr rtlCol="0">
            <a:normAutofit/>
          </a:bodyPr>
          <a:lstStyle/>
          <a:p>
            <a:pPr marL="246888" indent="-246888" fontAlgn="auto">
              <a:spcAft>
                <a:spcPts val="0"/>
              </a:spcAft>
              <a:buFont typeface="Arial" pitchFamily="34" charset="0"/>
              <a:buChar char="•"/>
              <a:defRPr/>
            </a:pPr>
            <a:r>
              <a:rPr lang="en-US" sz="2800" b="1" baseline="30000" dirty="0"/>
              <a:t>20 </a:t>
            </a:r>
            <a:r>
              <a:rPr lang="en-US" sz="2800" dirty="0"/>
              <a:t>But you have not so learned Christ, </a:t>
            </a:r>
            <a:r>
              <a:rPr lang="en-US" sz="2800" b="1" baseline="30000" dirty="0"/>
              <a:t>21 </a:t>
            </a:r>
            <a:r>
              <a:rPr lang="en-US" sz="2800" dirty="0"/>
              <a:t>if indeed you have heard Him and have been taught by Him, as the truth is in Jesus: </a:t>
            </a:r>
            <a:r>
              <a:rPr lang="en-US" sz="2800" b="1" baseline="30000" dirty="0"/>
              <a:t>22 </a:t>
            </a:r>
            <a:r>
              <a:rPr lang="en-US" sz="2800" dirty="0"/>
              <a:t>that you put off, concerning your former conduct, the old man which grows corrupt according to the deceitful lusts, </a:t>
            </a:r>
            <a:r>
              <a:rPr lang="en-US" sz="2800" b="1" baseline="30000" dirty="0"/>
              <a:t>23 </a:t>
            </a:r>
            <a:r>
              <a:rPr lang="en-US" sz="2800" dirty="0"/>
              <a:t>and be renewed in the spirit of your mind, </a:t>
            </a:r>
            <a:r>
              <a:rPr lang="en-US" sz="2800" b="1" baseline="30000" dirty="0"/>
              <a:t>24 </a:t>
            </a:r>
            <a:r>
              <a:rPr lang="en-US" sz="2800" dirty="0"/>
              <a:t>and that you put on the new man which was created according to God, in true righteousness and holiness.</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2"/>
          <p:cNvSpPr>
            <a:spLocks noGrp="1"/>
          </p:cNvSpPr>
          <p:nvPr>
            <p:ph type="title"/>
          </p:nvPr>
        </p:nvSpPr>
        <p:spPr/>
        <p:txBody>
          <a:bodyPr/>
          <a:lstStyle/>
          <a:p>
            <a:pPr algn="ctr"/>
            <a:r>
              <a:rPr lang="en-US" altLang="en-US" smtClean="0"/>
              <a:t>Ephesians 4:17-30</a:t>
            </a:r>
          </a:p>
        </p:txBody>
      </p:sp>
      <p:sp>
        <p:nvSpPr>
          <p:cNvPr id="30723" name="Content Placeholder 13"/>
          <p:cNvSpPr>
            <a:spLocks noGrp="1"/>
          </p:cNvSpPr>
          <p:nvPr>
            <p:ph idx="1"/>
          </p:nvPr>
        </p:nvSpPr>
        <p:spPr/>
        <p:txBody>
          <a:bodyPr/>
          <a:lstStyle/>
          <a:p>
            <a:pPr marL="0" indent="0">
              <a:buFont typeface="Arial" charset="0"/>
              <a:buNone/>
            </a:pPr>
            <a:r>
              <a:rPr lang="en-US" altLang="en-US" sz="2800" b="1" baseline="30000" smtClean="0"/>
              <a:t>25 </a:t>
            </a:r>
            <a:r>
              <a:rPr lang="en-US" altLang="en-US" sz="2800" smtClean="0"/>
              <a:t>Therefore, putting away lying, “</a:t>
            </a:r>
            <a:r>
              <a:rPr lang="en-US" altLang="en-US" sz="2800" i="1" smtClean="0"/>
              <a:t>Let</a:t>
            </a:r>
            <a:r>
              <a:rPr lang="en-US" altLang="en-US" sz="2800" smtClean="0"/>
              <a:t> each one </a:t>
            </a:r>
            <a:r>
              <a:rPr lang="en-US" altLang="en-US" sz="2800" i="1" smtClean="0"/>
              <a:t>of you</a:t>
            </a:r>
            <a:r>
              <a:rPr lang="en-US" altLang="en-US" sz="2800" smtClean="0"/>
              <a:t> speak truth with his neighbor,” for we are members of one another. </a:t>
            </a:r>
            <a:r>
              <a:rPr lang="en-US" altLang="en-US" sz="2800" b="1" baseline="30000" smtClean="0"/>
              <a:t>26 </a:t>
            </a:r>
            <a:r>
              <a:rPr lang="en-US" altLang="en-US" sz="2800" smtClean="0"/>
              <a:t>“Be angry, and do not sin”: do not let the sun go down on your wrath, </a:t>
            </a:r>
            <a:r>
              <a:rPr lang="en-US" altLang="en-US" sz="2800" b="1" baseline="30000" smtClean="0"/>
              <a:t>27 </a:t>
            </a:r>
            <a:r>
              <a:rPr lang="en-US" altLang="en-US" sz="2800" smtClean="0"/>
              <a:t>nor give place to the devil.</a:t>
            </a:r>
            <a:r>
              <a:rPr lang="en-US" altLang="en-US" sz="2800" b="1" baseline="30000" smtClean="0"/>
              <a:t>28 </a:t>
            </a:r>
            <a:r>
              <a:rPr lang="en-US" altLang="en-US" sz="2800" smtClean="0"/>
              <a:t>Let him who stole steal no longer, but rather let him labor, working with </a:t>
            </a:r>
            <a:r>
              <a:rPr lang="en-US" altLang="en-US" sz="2800" i="1" smtClean="0"/>
              <a:t>his </a:t>
            </a:r>
            <a:r>
              <a:rPr lang="en-US" altLang="en-US" sz="2800" smtClean="0"/>
              <a:t>hands what is good, that he may have something to give him who has need.</a:t>
            </a:r>
            <a:endParaRPr lang="en-US" altLang="en-US"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2"/>
          <p:cNvSpPr>
            <a:spLocks noGrp="1"/>
          </p:cNvSpPr>
          <p:nvPr>
            <p:ph type="title"/>
          </p:nvPr>
        </p:nvSpPr>
        <p:spPr/>
        <p:txBody>
          <a:bodyPr/>
          <a:lstStyle/>
          <a:p>
            <a:pPr algn="ctr"/>
            <a:r>
              <a:rPr lang="en-US" altLang="en-US" smtClean="0"/>
              <a:t>Ephesians 4:17-30</a:t>
            </a:r>
          </a:p>
        </p:txBody>
      </p:sp>
      <p:sp>
        <p:nvSpPr>
          <p:cNvPr id="31747" name="Content Placeholder 13"/>
          <p:cNvSpPr>
            <a:spLocks noGrp="1"/>
          </p:cNvSpPr>
          <p:nvPr>
            <p:ph idx="1"/>
          </p:nvPr>
        </p:nvSpPr>
        <p:spPr/>
        <p:txBody>
          <a:bodyPr/>
          <a:lstStyle/>
          <a:p>
            <a:pPr marL="0" indent="0">
              <a:buFont typeface="Arial" charset="0"/>
              <a:buNone/>
            </a:pPr>
            <a:r>
              <a:rPr lang="en-US" altLang="en-US" sz="2800" b="1" baseline="30000" smtClean="0"/>
              <a:t>29 </a:t>
            </a:r>
            <a:r>
              <a:rPr lang="en-US" altLang="en-US" sz="2800" smtClean="0"/>
              <a:t>Let no corrupt word proceed out of your mouth, but what is good for necessary edification, that it may impart grace to the hearers. </a:t>
            </a:r>
            <a:r>
              <a:rPr lang="en-US" altLang="en-US" sz="2800" b="1" baseline="30000" smtClean="0"/>
              <a:t>30 </a:t>
            </a:r>
            <a:r>
              <a:rPr lang="en-US" altLang="en-US" sz="2800" smtClean="0"/>
              <a:t>And do not grieve the Holy Spirit of God, by whom you were sealed for the day of redemption. </a:t>
            </a:r>
            <a:r>
              <a:rPr lang="en-US" altLang="en-US" sz="2800" b="1" baseline="30000" smtClean="0"/>
              <a:t>31 </a:t>
            </a:r>
            <a:r>
              <a:rPr lang="en-US" altLang="en-US" sz="2800" smtClean="0"/>
              <a:t>Let all bitterness, wrath, anger, clamor, and evil speaking be put away from you, with all malice. </a:t>
            </a:r>
            <a:r>
              <a:rPr lang="en-US" altLang="en-US" sz="2800" b="1" baseline="30000" smtClean="0"/>
              <a:t>32 </a:t>
            </a:r>
            <a:r>
              <a:rPr lang="en-US" altLang="en-US" sz="2800" smtClean="0"/>
              <a:t>And be kind to one another, tenderhearted, forgiving one another, even as God in Christ forgave you.</a:t>
            </a:r>
            <a:endParaRPr lang="en-US" altLang="en-US"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2"/>
          <p:cNvSpPr>
            <a:spLocks noGrp="1"/>
          </p:cNvSpPr>
          <p:nvPr>
            <p:ph type="title"/>
          </p:nvPr>
        </p:nvSpPr>
        <p:spPr/>
        <p:txBody>
          <a:bodyPr/>
          <a:lstStyle/>
          <a:p>
            <a:pPr algn="ctr"/>
            <a:r>
              <a:rPr lang="en-US" altLang="en-US" smtClean="0"/>
              <a:t>2 Peter 1</a:t>
            </a:r>
          </a:p>
        </p:txBody>
      </p:sp>
      <p:sp>
        <p:nvSpPr>
          <p:cNvPr id="33795" name="Content Placeholder 13"/>
          <p:cNvSpPr>
            <a:spLocks noGrp="1"/>
          </p:cNvSpPr>
          <p:nvPr>
            <p:ph idx="1"/>
          </p:nvPr>
        </p:nvSpPr>
        <p:spPr/>
        <p:txBody>
          <a:bodyPr/>
          <a:lstStyle/>
          <a:p>
            <a:pPr marL="0" indent="0">
              <a:buFont typeface="Arial" charset="0"/>
              <a:buNone/>
            </a:pPr>
            <a:r>
              <a:rPr lang="en-US" altLang="en-US" sz="2800" b="1" baseline="30000" smtClean="0"/>
              <a:t>2 </a:t>
            </a:r>
            <a:r>
              <a:rPr lang="en-US" altLang="en-US" sz="2800" smtClean="0"/>
              <a:t>Grace and peace be multiplied to you in the knowledge of God and of Jesus our Lord, </a:t>
            </a:r>
            <a:r>
              <a:rPr lang="en-US" altLang="en-US" sz="2800" b="1" baseline="30000" smtClean="0"/>
              <a:t>3 </a:t>
            </a:r>
            <a:r>
              <a:rPr lang="en-US" altLang="en-US" sz="2800" smtClean="0"/>
              <a:t>as His divine power has given to us all things that </a:t>
            </a:r>
            <a:r>
              <a:rPr lang="en-US" altLang="en-US" sz="2800" i="1" smtClean="0"/>
              <a:t>pertain</a:t>
            </a:r>
            <a:r>
              <a:rPr lang="en-US" altLang="en-US" sz="2800" smtClean="0"/>
              <a:t> to life and godliness, through the knowledge of Him who called us by glory and virtue, </a:t>
            </a:r>
            <a:r>
              <a:rPr lang="en-US" altLang="en-US" sz="2800" b="1" baseline="30000" smtClean="0"/>
              <a:t>4 </a:t>
            </a:r>
            <a:r>
              <a:rPr lang="en-US" altLang="en-US" sz="2800" smtClean="0"/>
              <a:t>by which have been given to us exceedingly great and precious promises, that through these you may be partakers of the divine nature, having escaped the corruption </a:t>
            </a:r>
            <a:r>
              <a:rPr lang="en-US" altLang="en-US" sz="2800" i="1" smtClean="0"/>
              <a:t>that is</a:t>
            </a:r>
            <a:r>
              <a:rPr lang="en-US" altLang="en-US" sz="2800" smtClean="0"/>
              <a:t> in the world through lust.</a:t>
            </a:r>
          </a:p>
          <a:p>
            <a:pPr marL="0" indent="0">
              <a:buFont typeface="Arial" charset="0"/>
              <a:buNone/>
            </a:pPr>
            <a:endParaRPr lang="en-US" altLang="en-US" smtClean="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2"/>
          <p:cNvSpPr>
            <a:spLocks noGrp="1"/>
          </p:cNvSpPr>
          <p:nvPr>
            <p:ph type="title"/>
          </p:nvPr>
        </p:nvSpPr>
        <p:spPr/>
        <p:txBody>
          <a:bodyPr/>
          <a:lstStyle/>
          <a:p>
            <a:pPr algn="ctr"/>
            <a:r>
              <a:rPr lang="en-US" altLang="en-US" smtClean="0"/>
              <a:t>2 Peter 1</a:t>
            </a:r>
          </a:p>
        </p:txBody>
      </p:sp>
      <p:sp>
        <p:nvSpPr>
          <p:cNvPr id="14" name="Content Placeholder 13"/>
          <p:cNvSpPr>
            <a:spLocks noGrp="1"/>
          </p:cNvSpPr>
          <p:nvPr>
            <p:ph idx="1"/>
          </p:nvPr>
        </p:nvSpPr>
        <p:spPr/>
        <p:txBody>
          <a:bodyPr rtlCol="0">
            <a:normAutofit/>
          </a:bodyPr>
          <a:lstStyle/>
          <a:p>
            <a:pPr marL="246888" indent="-246888" fontAlgn="auto">
              <a:spcAft>
                <a:spcPts val="0"/>
              </a:spcAft>
              <a:buFont typeface="Arial" pitchFamily="34" charset="0"/>
              <a:buChar char="•"/>
              <a:defRPr/>
            </a:pPr>
            <a:r>
              <a:rPr lang="en-US" sz="2800" b="1" baseline="30000" dirty="0"/>
              <a:t>5 </a:t>
            </a:r>
            <a:r>
              <a:rPr lang="en-US" sz="2800" dirty="0"/>
              <a:t>But also for this very reason, giving all diligence, add to your faith virtue, to virtue knowledge, </a:t>
            </a:r>
            <a:r>
              <a:rPr lang="en-US" sz="2800" b="1" baseline="30000" dirty="0"/>
              <a:t>6 </a:t>
            </a:r>
            <a:r>
              <a:rPr lang="en-US" sz="2800" dirty="0"/>
              <a:t>to knowledge self-control, to self-control perseverance, to perseverance godliness, </a:t>
            </a:r>
            <a:r>
              <a:rPr lang="en-US" sz="2800" b="1" baseline="30000" dirty="0"/>
              <a:t>7 </a:t>
            </a:r>
            <a:r>
              <a:rPr lang="en-US" sz="2800" dirty="0"/>
              <a:t>to godliness brotherly kindness, and to brotherly kindness love. </a:t>
            </a:r>
            <a:r>
              <a:rPr lang="en-US" sz="2800" b="1" baseline="30000" dirty="0"/>
              <a:t>8 </a:t>
            </a:r>
            <a:r>
              <a:rPr lang="en-US" sz="2800" dirty="0"/>
              <a:t>For if these things are yours and abound, </a:t>
            </a:r>
            <a:r>
              <a:rPr lang="en-US" sz="2800" i="1" dirty="0"/>
              <a:t>you</a:t>
            </a:r>
            <a:r>
              <a:rPr lang="en-US" sz="2800" dirty="0"/>
              <a:t> will be neither barren nor unfruitful in the knowledge of our Lord Jesus Christ. </a:t>
            </a:r>
            <a:r>
              <a:rPr lang="en-US" sz="2800" b="1" baseline="30000" dirty="0"/>
              <a:t>9 </a:t>
            </a:r>
            <a:r>
              <a:rPr lang="en-US" sz="2800" dirty="0"/>
              <a:t>For he who lacks these things is shortsighted, even to blindness, and has forgotten that he was cleansed from his old sins.</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2"/>
          <p:cNvSpPr>
            <a:spLocks noGrp="1"/>
          </p:cNvSpPr>
          <p:nvPr>
            <p:ph type="title"/>
          </p:nvPr>
        </p:nvSpPr>
        <p:spPr/>
        <p:txBody>
          <a:bodyPr/>
          <a:lstStyle/>
          <a:p>
            <a:pPr algn="ctr"/>
            <a:r>
              <a:rPr lang="en-US" altLang="en-US" smtClean="0"/>
              <a:t>2 Peter 1</a:t>
            </a:r>
          </a:p>
        </p:txBody>
      </p:sp>
      <p:sp>
        <p:nvSpPr>
          <p:cNvPr id="14" name="Content Placeholder 13"/>
          <p:cNvSpPr>
            <a:spLocks noGrp="1"/>
          </p:cNvSpPr>
          <p:nvPr>
            <p:ph idx="1"/>
          </p:nvPr>
        </p:nvSpPr>
        <p:spPr/>
        <p:txBody>
          <a:bodyPr rtlCol="0">
            <a:normAutofit fontScale="92500" lnSpcReduction="10000"/>
          </a:bodyPr>
          <a:lstStyle/>
          <a:p>
            <a:pPr marL="0" indent="0" fontAlgn="auto">
              <a:spcAft>
                <a:spcPts val="0"/>
              </a:spcAft>
              <a:buFont typeface="Arial" pitchFamily="34" charset="0"/>
              <a:buNone/>
              <a:defRPr/>
            </a:pPr>
            <a:r>
              <a:rPr lang="en-US" sz="2800" b="1" baseline="30000" dirty="0"/>
              <a:t>5 </a:t>
            </a:r>
            <a:r>
              <a:rPr lang="en-US" sz="2800" dirty="0"/>
              <a:t>But also for this very reason, giving all diligence, add to your faith virtue, to virtue knowledge, </a:t>
            </a:r>
            <a:r>
              <a:rPr lang="en-US" sz="2800" b="1" baseline="30000" dirty="0"/>
              <a:t>6 </a:t>
            </a:r>
            <a:r>
              <a:rPr lang="en-US" sz="2800" dirty="0"/>
              <a:t>to knowledge self-control, to self-control perseverance, to perseverance godliness, </a:t>
            </a:r>
            <a:r>
              <a:rPr lang="en-US" sz="2800" b="1" baseline="30000" dirty="0"/>
              <a:t>7 </a:t>
            </a:r>
            <a:r>
              <a:rPr lang="en-US" sz="2800" dirty="0"/>
              <a:t>to godliness brotherly kindness, and to brotherly kindness love. </a:t>
            </a:r>
            <a:r>
              <a:rPr lang="en-US" sz="2800" b="1" baseline="30000" dirty="0"/>
              <a:t>8 </a:t>
            </a:r>
            <a:r>
              <a:rPr lang="en-US" sz="2800" dirty="0"/>
              <a:t>For if these things are yours and abound, </a:t>
            </a:r>
            <a:r>
              <a:rPr lang="en-US" sz="2800" i="1" dirty="0"/>
              <a:t>you</a:t>
            </a:r>
            <a:r>
              <a:rPr lang="en-US" sz="2800" dirty="0"/>
              <a:t> will be neither barren nor unfruitful in the knowledge of our Lord Jesus Christ. </a:t>
            </a:r>
            <a:r>
              <a:rPr lang="en-US" sz="2800" b="1" baseline="30000" dirty="0"/>
              <a:t>9 </a:t>
            </a:r>
            <a:r>
              <a:rPr lang="en-US" sz="2800" dirty="0"/>
              <a:t>For he who lacks these things is shortsighted, even to blindness, and has forgotten that he was cleansed from his old sins</a:t>
            </a:r>
            <a:r>
              <a:rPr lang="en-US" sz="2800" dirty="0" smtClean="0"/>
              <a:t>.</a:t>
            </a:r>
            <a:r>
              <a:rPr lang="en-US" sz="2800" b="1" baseline="30000" dirty="0"/>
              <a:t> 10 </a:t>
            </a:r>
            <a:r>
              <a:rPr lang="en-US" sz="2800" dirty="0"/>
              <a:t>Therefore, brethren, be even more diligent to make your call and election sure, for if you do these things you will never stumble; </a:t>
            </a:r>
            <a:r>
              <a:rPr lang="en-US" sz="2800" b="1" baseline="30000" dirty="0"/>
              <a:t>11 </a:t>
            </a:r>
            <a:r>
              <a:rPr lang="en-US" sz="2800" dirty="0"/>
              <a:t>for so an entrance will be supplied to you abundantly into the everlasting kingdom of our Lord and Savior Jesus Christ.</a:t>
            </a:r>
          </a:p>
          <a:p>
            <a:pPr marL="246888" indent="-246888" fontAlgn="auto">
              <a:spcAft>
                <a:spcPts val="0"/>
              </a:spcAft>
              <a:buFont typeface="Arial" pitchFamily="34" charset="0"/>
              <a:buChar char="•"/>
              <a:defRPr/>
            </a:pPr>
            <a:endParaRPr lang="en-US" sz="2800" dirty="0"/>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2"/>
          <p:cNvSpPr>
            <a:spLocks noGrp="1"/>
          </p:cNvSpPr>
          <p:nvPr>
            <p:ph type="title"/>
          </p:nvPr>
        </p:nvSpPr>
        <p:spPr/>
        <p:txBody>
          <a:bodyPr/>
          <a:lstStyle/>
          <a:p>
            <a:pPr algn="ctr"/>
            <a:r>
              <a:rPr lang="en-US" altLang="en-US" smtClean="0"/>
              <a:t>Romans 3:9-25</a:t>
            </a:r>
          </a:p>
        </p:txBody>
      </p:sp>
      <p:sp>
        <p:nvSpPr>
          <p:cNvPr id="14" name="Content Placeholder 13"/>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sz="2800" b="1" baseline="30000" dirty="0"/>
              <a:t>9 </a:t>
            </a:r>
            <a:r>
              <a:rPr lang="en-US" sz="2800" dirty="0"/>
              <a:t>What then? Are we better </a:t>
            </a:r>
            <a:r>
              <a:rPr lang="en-US" sz="2800" i="1" dirty="0"/>
              <a:t>than they?</a:t>
            </a:r>
            <a:r>
              <a:rPr lang="en-US" sz="2800" dirty="0"/>
              <a:t> Not at all. For we have previously charged both Jews and Greeks that they are all under sin.</a:t>
            </a:r>
          </a:p>
          <a:p>
            <a:pPr marL="0" indent="0" algn="ctr" fontAlgn="auto">
              <a:spcAft>
                <a:spcPts val="0"/>
              </a:spcAft>
              <a:buFont typeface="Arial" pitchFamily="34" charset="0"/>
              <a:buNone/>
              <a:defRPr/>
            </a:pPr>
            <a:r>
              <a:rPr lang="en-US" sz="2800" b="1" baseline="30000" dirty="0"/>
              <a:t>10 </a:t>
            </a:r>
            <a:r>
              <a:rPr lang="en-US" sz="2800" dirty="0"/>
              <a:t>As it is written:</a:t>
            </a:r>
          </a:p>
          <a:p>
            <a:pPr marL="0" indent="0" algn="ctr" fontAlgn="auto">
              <a:spcAft>
                <a:spcPts val="0"/>
              </a:spcAft>
              <a:buFont typeface="Arial" pitchFamily="34" charset="0"/>
              <a:buNone/>
              <a:defRPr/>
            </a:pPr>
            <a:r>
              <a:rPr lang="en-US" sz="2800" dirty="0"/>
              <a:t>“There is none righteous, no, not one;</a:t>
            </a:r>
            <a:br>
              <a:rPr lang="en-US" sz="2800" dirty="0"/>
            </a:br>
            <a:r>
              <a:rPr lang="en-US" sz="2800" b="1" baseline="30000" dirty="0"/>
              <a:t>11 </a:t>
            </a:r>
            <a:r>
              <a:rPr lang="en-US" sz="2800" dirty="0"/>
              <a:t>There is none who understands;</a:t>
            </a:r>
            <a:br>
              <a:rPr lang="en-US" sz="2800" dirty="0"/>
            </a:br>
            <a:r>
              <a:rPr lang="en-US" sz="2800" dirty="0"/>
              <a:t>There is none who seeks after God.</a:t>
            </a:r>
            <a:br>
              <a:rPr lang="en-US" sz="2800" dirty="0"/>
            </a:br>
            <a:r>
              <a:rPr lang="en-US" sz="2800" b="1" baseline="30000" dirty="0"/>
              <a:t>12 </a:t>
            </a:r>
            <a:r>
              <a:rPr lang="en-US" sz="2800" dirty="0"/>
              <a:t>They have all turned aside;</a:t>
            </a:r>
            <a:br>
              <a:rPr lang="en-US" sz="2800" dirty="0"/>
            </a:br>
            <a:r>
              <a:rPr lang="en-US" sz="2800" dirty="0"/>
              <a:t>They have together become unprofitable;</a:t>
            </a:r>
            <a:br>
              <a:rPr lang="en-US" sz="2800" dirty="0"/>
            </a:br>
            <a:r>
              <a:rPr lang="en-US" sz="2800" dirty="0"/>
              <a:t>There is none who does good, no, not one</a:t>
            </a:r>
            <a:r>
              <a:rPr lang="en-US" sz="2800"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2"/>
          <p:cNvSpPr>
            <a:spLocks noGrp="1"/>
          </p:cNvSpPr>
          <p:nvPr>
            <p:ph type="title"/>
          </p:nvPr>
        </p:nvSpPr>
        <p:spPr/>
        <p:txBody>
          <a:bodyPr/>
          <a:lstStyle/>
          <a:p>
            <a:pPr algn="ctr"/>
            <a:r>
              <a:rPr lang="en-US" altLang="en-US" smtClean="0"/>
              <a:t>Romans 3:9-25</a:t>
            </a:r>
          </a:p>
        </p:txBody>
      </p:sp>
      <p:sp>
        <p:nvSpPr>
          <p:cNvPr id="38915" name="Content Placeholder 13"/>
          <p:cNvSpPr>
            <a:spLocks noGrp="1"/>
          </p:cNvSpPr>
          <p:nvPr>
            <p:ph idx="1"/>
          </p:nvPr>
        </p:nvSpPr>
        <p:spPr/>
        <p:txBody>
          <a:bodyPr/>
          <a:lstStyle/>
          <a:p>
            <a:pPr marL="0" indent="0" algn="ctr">
              <a:buFont typeface="Arial" charset="0"/>
              <a:buNone/>
            </a:pPr>
            <a:r>
              <a:rPr lang="en-US" altLang="en-US" sz="2800" b="1" baseline="30000" smtClean="0"/>
              <a:t>13 </a:t>
            </a:r>
            <a:r>
              <a:rPr lang="en-US" altLang="en-US" sz="2800" smtClean="0"/>
              <a:t>“Their throat </a:t>
            </a:r>
            <a:r>
              <a:rPr lang="en-US" altLang="en-US" sz="2800" i="1" smtClean="0"/>
              <a:t>is</a:t>
            </a:r>
            <a:r>
              <a:rPr lang="en-US" altLang="en-US" sz="2800" smtClean="0"/>
              <a:t> an open tomb;</a:t>
            </a:r>
            <a:br>
              <a:rPr lang="en-US" altLang="en-US" sz="2800" smtClean="0"/>
            </a:br>
            <a:r>
              <a:rPr lang="en-US" altLang="en-US" sz="2800" smtClean="0"/>
              <a:t>With their tongues they have practiced deceit”; </a:t>
            </a:r>
            <a:br>
              <a:rPr lang="en-US" altLang="en-US" sz="2800" smtClean="0"/>
            </a:br>
            <a:r>
              <a:rPr lang="en-US" altLang="en-US" sz="2800" smtClean="0"/>
              <a:t>“The poison of asps </a:t>
            </a:r>
            <a:r>
              <a:rPr lang="en-US" altLang="en-US" sz="2800" i="1" smtClean="0"/>
              <a:t>is</a:t>
            </a:r>
            <a:r>
              <a:rPr lang="en-US" altLang="en-US" sz="2800" smtClean="0"/>
              <a:t> under their lips”; </a:t>
            </a:r>
          </a:p>
          <a:p>
            <a:pPr marL="0" indent="0" algn="ctr">
              <a:buFont typeface="Arial" charset="0"/>
              <a:buNone/>
            </a:pPr>
            <a:r>
              <a:rPr lang="en-US" altLang="en-US" sz="2800" b="1" baseline="30000" smtClean="0"/>
              <a:t>14 </a:t>
            </a:r>
            <a:r>
              <a:rPr lang="en-US" altLang="en-US" sz="2800" smtClean="0"/>
              <a:t>“Whose mouth </a:t>
            </a:r>
            <a:r>
              <a:rPr lang="en-US" altLang="en-US" sz="2800" i="1" smtClean="0"/>
              <a:t>is</a:t>
            </a:r>
            <a:r>
              <a:rPr lang="en-US" altLang="en-US" sz="2800" smtClean="0"/>
              <a:t> full of cursing and bitterness.”</a:t>
            </a:r>
            <a:br>
              <a:rPr lang="en-US" altLang="en-US" sz="2800" smtClean="0"/>
            </a:br>
            <a:r>
              <a:rPr lang="en-US" altLang="en-US" sz="2800" b="1" baseline="30000" smtClean="0"/>
              <a:t>15 </a:t>
            </a:r>
            <a:r>
              <a:rPr lang="en-US" altLang="en-US" sz="2800" smtClean="0"/>
              <a:t>“Their feet </a:t>
            </a:r>
            <a:r>
              <a:rPr lang="en-US" altLang="en-US" sz="2800" i="1" smtClean="0"/>
              <a:t>are</a:t>
            </a:r>
            <a:r>
              <a:rPr lang="en-US" altLang="en-US" sz="2800" smtClean="0"/>
              <a:t> swift to shed blood;</a:t>
            </a:r>
            <a:br>
              <a:rPr lang="en-US" altLang="en-US" sz="2800" smtClean="0"/>
            </a:br>
            <a:r>
              <a:rPr lang="en-US" altLang="en-US" sz="2800" b="1" baseline="30000" smtClean="0"/>
              <a:t>16 </a:t>
            </a:r>
            <a:r>
              <a:rPr lang="en-US" altLang="en-US" sz="2800" smtClean="0"/>
              <a:t>Destruction and misery </a:t>
            </a:r>
            <a:r>
              <a:rPr lang="en-US" altLang="en-US" sz="2800" i="1" smtClean="0"/>
              <a:t>are</a:t>
            </a:r>
            <a:r>
              <a:rPr lang="en-US" altLang="en-US" sz="2800" smtClean="0"/>
              <a:t> in their ways;</a:t>
            </a:r>
            <a:br>
              <a:rPr lang="en-US" altLang="en-US" sz="2800" smtClean="0"/>
            </a:br>
            <a:r>
              <a:rPr lang="en-US" altLang="en-US" sz="2800" b="1" baseline="30000" smtClean="0"/>
              <a:t>17 </a:t>
            </a:r>
            <a:r>
              <a:rPr lang="en-US" altLang="en-US" sz="2800" smtClean="0"/>
              <a:t>And the way of peace they have not known.”</a:t>
            </a:r>
            <a:br>
              <a:rPr lang="en-US" altLang="en-US" sz="2800" smtClean="0"/>
            </a:br>
            <a:r>
              <a:rPr lang="en-US" altLang="en-US" sz="2800" b="1" baseline="30000" smtClean="0"/>
              <a:t>18 </a:t>
            </a:r>
            <a:r>
              <a:rPr lang="en-US" altLang="en-US" sz="2800" smtClean="0"/>
              <a:t>“There is no fear of God before their eyes.”</a:t>
            </a:r>
            <a:endParaRPr lang="en-US" altLang="en-US" smtClean="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2"/>
          <p:cNvSpPr>
            <a:spLocks noGrp="1"/>
          </p:cNvSpPr>
          <p:nvPr>
            <p:ph type="title"/>
          </p:nvPr>
        </p:nvSpPr>
        <p:spPr/>
        <p:txBody>
          <a:bodyPr/>
          <a:lstStyle/>
          <a:p>
            <a:pPr algn="ctr"/>
            <a:r>
              <a:rPr lang="en-US" altLang="en-US" smtClean="0"/>
              <a:t>Romans 3:9-25</a:t>
            </a:r>
          </a:p>
        </p:txBody>
      </p:sp>
      <p:sp>
        <p:nvSpPr>
          <p:cNvPr id="39939" name="Content Placeholder 13"/>
          <p:cNvSpPr>
            <a:spLocks noGrp="1"/>
          </p:cNvSpPr>
          <p:nvPr>
            <p:ph idx="1"/>
          </p:nvPr>
        </p:nvSpPr>
        <p:spPr/>
        <p:txBody>
          <a:bodyPr/>
          <a:lstStyle/>
          <a:p>
            <a:pPr marL="0" indent="0">
              <a:buFont typeface="Arial" charset="0"/>
              <a:buNone/>
            </a:pPr>
            <a:r>
              <a:rPr lang="en-US" altLang="en-US" sz="2800" b="1" baseline="30000" smtClean="0"/>
              <a:t>19 </a:t>
            </a:r>
            <a:r>
              <a:rPr lang="en-US" altLang="en-US" sz="2800" smtClean="0"/>
              <a:t>Now we know that whatever the law says, it says to those who are under the law, that every mouth may be stopped, and all the world may become guilty before God. </a:t>
            </a:r>
            <a:r>
              <a:rPr lang="en-US" altLang="en-US" sz="2800" b="1" baseline="30000" smtClean="0"/>
              <a:t>20 </a:t>
            </a:r>
            <a:r>
              <a:rPr lang="en-US" altLang="en-US" sz="2800" smtClean="0"/>
              <a:t>Therefore by the deeds of the law no flesh will be justified in His sight, for by the law </a:t>
            </a:r>
            <a:r>
              <a:rPr lang="en-US" altLang="en-US" sz="2800" i="1" smtClean="0"/>
              <a:t>is</a:t>
            </a:r>
            <a:r>
              <a:rPr lang="en-US" altLang="en-US" sz="2800" smtClean="0"/>
              <a:t> the knowledge of sin.</a:t>
            </a:r>
          </a:p>
          <a:p>
            <a:pPr marL="0" indent="0">
              <a:buFont typeface="Arial" charset="0"/>
              <a:buNone/>
            </a:pPr>
            <a:r>
              <a:rPr lang="en-US" altLang="en-US" sz="2800" b="1" baseline="30000" smtClean="0"/>
              <a:t>21 </a:t>
            </a:r>
            <a:r>
              <a:rPr lang="en-US" altLang="en-US" sz="2800" smtClean="0"/>
              <a:t>But now the righteousness of God apart from the law is revealed, being witnessed by the Law and the Prophets, </a:t>
            </a:r>
            <a:r>
              <a:rPr lang="en-US" altLang="en-US" sz="2800" b="1" baseline="30000" smtClean="0"/>
              <a:t>22 </a:t>
            </a:r>
            <a:r>
              <a:rPr lang="en-US" altLang="en-US" sz="2800" smtClean="0"/>
              <a:t>even the righteousness of God, through faith in Jesus Christ, to all and on all</a:t>
            </a:r>
            <a:r>
              <a:rPr lang="en-US" altLang="en-US" sz="2800" baseline="30000" smtClean="0"/>
              <a:t>[</a:t>
            </a:r>
            <a:r>
              <a:rPr lang="en-US" altLang="en-US" sz="2800" u="sng" baseline="30000" smtClean="0">
                <a:hlinkClick r:id="rId2" tooltip="See footnote h"/>
              </a:rPr>
              <a:t>h</a:t>
            </a:r>
            <a:r>
              <a:rPr lang="en-US" altLang="en-US" sz="2800" baseline="30000" smtClean="0"/>
              <a:t>]</a:t>
            </a:r>
            <a:r>
              <a:rPr lang="en-US" altLang="en-US" sz="2800" smtClean="0"/>
              <a:t> who believe. For there is no difference; </a:t>
            </a:r>
            <a:r>
              <a:rPr lang="en-US" altLang="en-US" sz="2800" b="1" baseline="30000" smtClean="0"/>
              <a:t>23 </a:t>
            </a:r>
            <a:r>
              <a:rPr lang="en-US" altLang="en-US" sz="2800" smtClean="0"/>
              <a:t>for all have sinned and fall short of the glory of God, </a:t>
            </a:r>
            <a:endParaRPr lang="en-US" altLang="en-US" smtClean="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2"/>
          <p:cNvSpPr>
            <a:spLocks noGrp="1"/>
          </p:cNvSpPr>
          <p:nvPr>
            <p:ph type="title"/>
          </p:nvPr>
        </p:nvSpPr>
        <p:spPr/>
        <p:txBody>
          <a:bodyPr/>
          <a:lstStyle/>
          <a:p>
            <a:pPr algn="ctr"/>
            <a:r>
              <a:rPr lang="en-US" altLang="en-US" smtClean="0"/>
              <a:t>Romans 3:9-25</a:t>
            </a:r>
          </a:p>
        </p:txBody>
      </p:sp>
      <p:sp>
        <p:nvSpPr>
          <p:cNvPr id="40963" name="Content Placeholder 13"/>
          <p:cNvSpPr>
            <a:spLocks noGrp="1"/>
          </p:cNvSpPr>
          <p:nvPr>
            <p:ph idx="1"/>
          </p:nvPr>
        </p:nvSpPr>
        <p:spPr/>
        <p:txBody>
          <a:bodyPr/>
          <a:lstStyle/>
          <a:p>
            <a:pPr marL="0" indent="0">
              <a:buFont typeface="Arial" charset="0"/>
              <a:buNone/>
            </a:pPr>
            <a:r>
              <a:rPr lang="en-US" altLang="en-US" sz="2800" b="1" baseline="30000" smtClean="0"/>
              <a:t>24 </a:t>
            </a:r>
            <a:r>
              <a:rPr lang="en-US" altLang="en-US" sz="2800" smtClean="0"/>
              <a:t>being justified freely by His grace through the redemption that is in Christ Jesus,</a:t>
            </a:r>
            <a:r>
              <a:rPr lang="en-US" altLang="en-US" sz="2800" b="1" baseline="30000" smtClean="0"/>
              <a:t>25 </a:t>
            </a:r>
            <a:r>
              <a:rPr lang="en-US" altLang="en-US" sz="2800" smtClean="0"/>
              <a:t>whom God set forth </a:t>
            </a:r>
            <a:r>
              <a:rPr lang="en-US" altLang="en-US" sz="2800" i="1" smtClean="0"/>
              <a:t>as</a:t>
            </a:r>
            <a:r>
              <a:rPr lang="en-US" altLang="en-US" sz="2800" smtClean="0"/>
              <a:t> a propitiation by His blood, through faith, to demonstrate His righteousness, because in His forbearance God had passed over the sins that were previously committed, </a:t>
            </a:r>
            <a:r>
              <a:rPr lang="en-US" altLang="en-US" sz="2800" b="1" baseline="30000" smtClean="0"/>
              <a:t>26 </a:t>
            </a:r>
            <a:r>
              <a:rPr lang="en-US" altLang="en-US" sz="2800" smtClean="0"/>
              <a:t>to demonstrate at the present time His righteousness, that He might be just and the justifier of the one who has faith in Jesus.</a:t>
            </a:r>
            <a:endParaRPr lang="en-US" altLang="en-US" smtClean="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2"/>
          <p:cNvSpPr>
            <a:spLocks noGrp="1"/>
          </p:cNvSpPr>
          <p:nvPr>
            <p:ph type="title"/>
          </p:nvPr>
        </p:nvSpPr>
        <p:spPr/>
        <p:txBody>
          <a:bodyPr/>
          <a:lstStyle/>
          <a:p>
            <a:pPr algn="ctr"/>
            <a:r>
              <a:rPr lang="en-US" altLang="en-US" smtClean="0"/>
              <a:t>Ephesians 2:1-10</a:t>
            </a:r>
          </a:p>
        </p:txBody>
      </p:sp>
      <p:sp>
        <p:nvSpPr>
          <p:cNvPr id="14" name="Content Placeholder 13"/>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sz="2800" dirty="0"/>
              <a:t>But God, who is rich in mercy, because of His great love with which He loved us, </a:t>
            </a:r>
            <a:r>
              <a:rPr lang="en-US" sz="2800" b="1" baseline="30000" dirty="0"/>
              <a:t>5 </a:t>
            </a:r>
            <a:r>
              <a:rPr lang="en-US" sz="2800" dirty="0"/>
              <a:t>even when we were dead in trespasses, made us alive together with Christ (by grace you have been saved), </a:t>
            </a:r>
            <a:r>
              <a:rPr lang="en-US" sz="2800" b="1" baseline="30000" dirty="0"/>
              <a:t>6 </a:t>
            </a:r>
            <a:r>
              <a:rPr lang="en-US" sz="2800" dirty="0"/>
              <a:t>and raised </a:t>
            </a:r>
            <a:r>
              <a:rPr lang="en-US" sz="2800" i="1" dirty="0"/>
              <a:t>us</a:t>
            </a:r>
            <a:r>
              <a:rPr lang="en-US" sz="2800" dirty="0"/>
              <a:t> up together, and made </a:t>
            </a:r>
            <a:r>
              <a:rPr lang="en-US" sz="2800" i="1" dirty="0"/>
              <a:t>us</a:t>
            </a:r>
            <a:r>
              <a:rPr lang="en-US" sz="2800" dirty="0"/>
              <a:t> sit together in the heavenly </a:t>
            </a:r>
            <a:r>
              <a:rPr lang="en-US" sz="2800" i="1" dirty="0"/>
              <a:t>places</a:t>
            </a:r>
            <a:r>
              <a:rPr lang="en-US" sz="2800" dirty="0"/>
              <a:t> in Christ Jesus, </a:t>
            </a:r>
            <a:r>
              <a:rPr lang="en-US" sz="2800" b="1" baseline="30000" dirty="0"/>
              <a:t>7 </a:t>
            </a:r>
            <a:r>
              <a:rPr lang="en-US" sz="2800" dirty="0"/>
              <a:t>that in the ages to come He might show the exceeding riches of His grace in </a:t>
            </a:r>
            <a:r>
              <a:rPr lang="en-US" sz="2800" i="1" dirty="0"/>
              <a:t>His</a:t>
            </a:r>
            <a:r>
              <a:rPr lang="en-US" sz="2800" dirty="0"/>
              <a:t> kindness toward us in Christ Jesus. </a:t>
            </a:r>
            <a:r>
              <a:rPr lang="en-US" sz="2800" b="1" baseline="30000" dirty="0"/>
              <a:t>8 </a:t>
            </a:r>
            <a:r>
              <a:rPr lang="en-US" sz="2800" dirty="0"/>
              <a:t>For by grace you have been saved through faith, and that not of yourselves; </a:t>
            </a:r>
            <a:r>
              <a:rPr lang="en-US" sz="2800" i="1" dirty="0"/>
              <a:t>it is</a:t>
            </a:r>
            <a:r>
              <a:rPr lang="en-US" sz="2800" dirty="0"/>
              <a:t> the gift of God, </a:t>
            </a:r>
            <a:r>
              <a:rPr lang="en-US" sz="2800" b="1" baseline="30000" dirty="0"/>
              <a:t>9 </a:t>
            </a:r>
            <a:r>
              <a:rPr lang="en-US" sz="2800" dirty="0"/>
              <a:t>not of works, lest anyone should boast. </a:t>
            </a:r>
            <a:r>
              <a:rPr lang="en-US" sz="2800" b="1" baseline="30000" dirty="0"/>
              <a:t>10 </a:t>
            </a:r>
            <a:r>
              <a:rPr lang="en-US" sz="2800" dirty="0"/>
              <a:t>For we are His workmanship, created in Christ Jesus for good works, which God prepared beforehand that we should walk in them.</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2"/>
          <p:cNvSpPr>
            <a:spLocks noGrp="1"/>
          </p:cNvSpPr>
          <p:nvPr>
            <p:ph type="title"/>
          </p:nvPr>
        </p:nvSpPr>
        <p:spPr/>
        <p:txBody>
          <a:bodyPr/>
          <a:lstStyle/>
          <a:p>
            <a:pPr algn="ctr"/>
            <a:r>
              <a:rPr lang="en-US" altLang="en-US" smtClean="0"/>
              <a:t>The Fruit of the Spirit</a:t>
            </a:r>
            <a:br>
              <a:rPr lang="en-US" altLang="en-US" smtClean="0"/>
            </a:br>
            <a:r>
              <a:rPr lang="en-US" altLang="en-US" smtClean="0"/>
              <a:t>Galatians 5:22-24</a:t>
            </a:r>
          </a:p>
        </p:txBody>
      </p:sp>
      <p:sp>
        <p:nvSpPr>
          <p:cNvPr id="45059" name="Content Placeholder 13"/>
          <p:cNvSpPr>
            <a:spLocks noGrp="1"/>
          </p:cNvSpPr>
          <p:nvPr>
            <p:ph idx="1"/>
          </p:nvPr>
        </p:nvSpPr>
        <p:spPr/>
        <p:txBody>
          <a:bodyPr/>
          <a:lstStyle/>
          <a:p>
            <a:pPr marL="0" indent="0">
              <a:buFont typeface="Arial" charset="0"/>
              <a:buNone/>
            </a:pPr>
            <a:endParaRPr lang="en-US" altLang="en-US" sz="2800" b="1" baseline="30000" smtClean="0"/>
          </a:p>
          <a:p>
            <a:pPr marL="0" indent="0">
              <a:buFont typeface="Arial" charset="0"/>
              <a:buNone/>
            </a:pPr>
            <a:endParaRPr lang="en-US" altLang="en-US" sz="2800" b="1" baseline="30000" smtClean="0"/>
          </a:p>
          <a:p>
            <a:pPr marL="0" indent="0">
              <a:buFont typeface="Arial" charset="0"/>
              <a:buNone/>
            </a:pPr>
            <a:r>
              <a:rPr lang="en-US" altLang="en-US" sz="2800" b="1" baseline="30000" smtClean="0"/>
              <a:t>22 </a:t>
            </a:r>
            <a:r>
              <a:rPr lang="en-US" altLang="en-US" sz="2800" smtClean="0"/>
              <a:t>But the fruit of the Spirit is love, joy, peace, longsuffering, kindness, goodness, faithfulness, </a:t>
            </a:r>
            <a:r>
              <a:rPr lang="en-US" altLang="en-US" sz="2800" b="1" baseline="30000" smtClean="0"/>
              <a:t>23 </a:t>
            </a:r>
            <a:r>
              <a:rPr lang="en-US" altLang="en-US" sz="2800" smtClean="0"/>
              <a:t>gentleness, self-control. Against such there is no law.</a:t>
            </a:r>
            <a:r>
              <a:rPr lang="en-US" altLang="en-US" sz="2800" b="1" baseline="30000" smtClean="0"/>
              <a:t>24 </a:t>
            </a:r>
            <a:r>
              <a:rPr lang="en-US" altLang="en-US" sz="2800" smtClean="0"/>
              <a:t>And those </a:t>
            </a:r>
            <a:r>
              <a:rPr lang="en-US" altLang="en-US" sz="2800" i="1" smtClean="0"/>
              <a:t>who are</a:t>
            </a:r>
            <a:r>
              <a:rPr lang="en-US" altLang="en-US" sz="2800" smtClean="0"/>
              <a:t> Christ’s have crucified the flesh with its passions and desires. </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p:cNvSpPr>
            <a:spLocks noGrp="1"/>
          </p:cNvSpPr>
          <p:nvPr>
            <p:ph type="title"/>
          </p:nvPr>
        </p:nvSpPr>
        <p:spPr/>
        <p:txBody>
          <a:bodyPr/>
          <a:lstStyle/>
          <a:p>
            <a:pPr algn="ctr"/>
            <a:r>
              <a:rPr lang="en-US" altLang="en-US" smtClean="0"/>
              <a:t>Romans 10:9-17 </a:t>
            </a:r>
          </a:p>
        </p:txBody>
      </p:sp>
      <p:sp>
        <p:nvSpPr>
          <p:cNvPr id="14" name="Content Placeholder 13"/>
          <p:cNvSpPr>
            <a:spLocks noGrp="1"/>
          </p:cNvSpPr>
          <p:nvPr>
            <p:ph idx="1"/>
          </p:nvPr>
        </p:nvSpPr>
        <p:spPr/>
        <p:txBody>
          <a:bodyPr rtlCol="0">
            <a:normAutofit lnSpcReduction="10000"/>
          </a:bodyPr>
          <a:lstStyle/>
          <a:p>
            <a:pPr marL="0" indent="0" fontAlgn="auto">
              <a:spcAft>
                <a:spcPts val="0"/>
              </a:spcAft>
              <a:buFont typeface="Arial" pitchFamily="34" charset="0"/>
              <a:buNone/>
              <a:defRPr/>
            </a:pPr>
            <a:r>
              <a:rPr lang="en-US" sz="3200" dirty="0" smtClean="0"/>
              <a:t>..if </a:t>
            </a:r>
            <a:r>
              <a:rPr lang="en-US" sz="3200" dirty="0"/>
              <a:t>you confess with your mouth the Lord Jesus and believe in your heart that God has raised Him from the dead, you will be saved. </a:t>
            </a:r>
            <a:r>
              <a:rPr lang="en-US" sz="3200" b="1" baseline="30000" dirty="0"/>
              <a:t>10 </a:t>
            </a:r>
            <a:r>
              <a:rPr lang="en-US" sz="3200" dirty="0"/>
              <a:t>For with the heart one believes unto righteousness, and with the mouth confession is made unto salvation. </a:t>
            </a:r>
            <a:r>
              <a:rPr lang="en-US" sz="3200" b="1" baseline="30000" dirty="0"/>
              <a:t>11 </a:t>
            </a:r>
            <a:r>
              <a:rPr lang="en-US" sz="3200" dirty="0"/>
              <a:t>For the Scripture says, “Whoever believes on Him will not be put to shame.” </a:t>
            </a:r>
            <a:r>
              <a:rPr lang="en-US" sz="3200" b="1" baseline="30000" dirty="0"/>
              <a:t>12 </a:t>
            </a:r>
            <a:r>
              <a:rPr lang="en-US" sz="3200" dirty="0"/>
              <a:t>For there is no distinction between Jew and Greek, for the same Lord over all is rich to all who call upon Him. </a:t>
            </a:r>
            <a:r>
              <a:rPr lang="en-US" sz="3200" b="1" baseline="30000" dirty="0"/>
              <a:t>13 </a:t>
            </a:r>
            <a:r>
              <a:rPr lang="en-US" sz="3200" dirty="0"/>
              <a:t>For “whoever calls on the name of the </a:t>
            </a:r>
            <a:r>
              <a:rPr lang="en-US" sz="3200" cap="small" dirty="0"/>
              <a:t>Lord</a:t>
            </a:r>
            <a:r>
              <a:rPr lang="en-US" sz="3200" dirty="0"/>
              <a:t> shall be saved.”</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2"/>
          <p:cNvSpPr>
            <a:spLocks noGrp="1"/>
          </p:cNvSpPr>
          <p:nvPr>
            <p:ph type="title"/>
          </p:nvPr>
        </p:nvSpPr>
        <p:spPr/>
        <p:txBody>
          <a:bodyPr/>
          <a:lstStyle/>
          <a:p>
            <a:pPr algn="ctr"/>
            <a:r>
              <a:rPr lang="en-US" altLang="en-US" smtClean="0"/>
              <a:t>Romans 10:9-17 </a:t>
            </a:r>
          </a:p>
        </p:txBody>
      </p:sp>
      <p:sp>
        <p:nvSpPr>
          <p:cNvPr id="14" name="Content Placeholder 13"/>
          <p:cNvSpPr>
            <a:spLocks noGrp="1"/>
          </p:cNvSpPr>
          <p:nvPr>
            <p:ph idx="1"/>
          </p:nvPr>
        </p:nvSpPr>
        <p:spPr/>
        <p:txBody>
          <a:bodyPr rtlCol="0">
            <a:normAutofit fontScale="92500" lnSpcReduction="20000"/>
          </a:bodyPr>
          <a:lstStyle/>
          <a:p>
            <a:pPr marL="0" indent="0" fontAlgn="auto">
              <a:spcAft>
                <a:spcPts val="0"/>
              </a:spcAft>
              <a:buFont typeface="Arial" pitchFamily="34" charset="0"/>
              <a:buNone/>
              <a:defRPr/>
            </a:pPr>
            <a:r>
              <a:rPr lang="en-US" sz="3200" b="1" baseline="30000" dirty="0"/>
              <a:t>14 </a:t>
            </a:r>
            <a:r>
              <a:rPr lang="en-US" sz="3200" dirty="0"/>
              <a:t>How then shall they call on Him in whom they have not believed? And how shall they believe in Him of whom they have not heard? And how shall they hear without a preacher? </a:t>
            </a:r>
            <a:r>
              <a:rPr lang="en-US" sz="3200" b="1" baseline="30000" dirty="0"/>
              <a:t>15 </a:t>
            </a:r>
            <a:r>
              <a:rPr lang="en-US" sz="3200" dirty="0"/>
              <a:t>And how shall they preach unless they are sent? As it is written:</a:t>
            </a:r>
          </a:p>
          <a:p>
            <a:pPr marL="0" indent="0" algn="ctr" fontAlgn="auto">
              <a:spcAft>
                <a:spcPts val="0"/>
              </a:spcAft>
              <a:buFont typeface="Arial" pitchFamily="34" charset="0"/>
              <a:buNone/>
              <a:defRPr/>
            </a:pPr>
            <a:r>
              <a:rPr lang="en-US" sz="3200" dirty="0"/>
              <a:t>“How beautiful are the feet of those who preach </a:t>
            </a:r>
            <a:r>
              <a:rPr lang="en-US" sz="3200" dirty="0" smtClean="0"/>
              <a:t/>
            </a:r>
            <a:br>
              <a:rPr lang="en-US" sz="3200" dirty="0" smtClean="0"/>
            </a:br>
            <a:r>
              <a:rPr lang="en-US" sz="3200" dirty="0" smtClean="0"/>
              <a:t>the </a:t>
            </a:r>
            <a:r>
              <a:rPr lang="en-US" sz="3200" dirty="0"/>
              <a:t>gospel of peace</a:t>
            </a:r>
            <a:br>
              <a:rPr lang="en-US" sz="3200" dirty="0"/>
            </a:br>
            <a:r>
              <a:rPr lang="en-US" sz="3200" dirty="0"/>
              <a:t>Who bring glad tidings of good things!”</a:t>
            </a:r>
          </a:p>
          <a:p>
            <a:pPr marL="0" indent="0" fontAlgn="auto">
              <a:spcAft>
                <a:spcPts val="0"/>
              </a:spcAft>
              <a:buFont typeface="Arial" pitchFamily="34" charset="0"/>
              <a:buNone/>
              <a:defRPr/>
            </a:pPr>
            <a:r>
              <a:rPr lang="en-US" sz="3200" b="1" baseline="30000" dirty="0"/>
              <a:t>16 </a:t>
            </a:r>
            <a:r>
              <a:rPr lang="en-US" sz="3200" dirty="0"/>
              <a:t>But they have not all obeyed the gospel. For Isaiah says, “L</a:t>
            </a:r>
            <a:r>
              <a:rPr lang="en-US" sz="3200" cap="small" dirty="0"/>
              <a:t>ord</a:t>
            </a:r>
            <a:r>
              <a:rPr lang="en-US" sz="3200" dirty="0"/>
              <a:t>, who has believed our report</a:t>
            </a:r>
            <a:r>
              <a:rPr lang="en-US" sz="3200" dirty="0" smtClean="0"/>
              <a:t>?”</a:t>
            </a:r>
            <a:r>
              <a:rPr lang="en-US" sz="3200" dirty="0"/>
              <a:t> </a:t>
            </a:r>
            <a:r>
              <a:rPr lang="en-US" sz="3200" b="1" baseline="30000" dirty="0"/>
              <a:t>17 </a:t>
            </a:r>
            <a:r>
              <a:rPr lang="en-US" sz="3200" dirty="0"/>
              <a:t>So then faith </a:t>
            </a:r>
            <a:r>
              <a:rPr lang="en-US" sz="3200" i="1" dirty="0"/>
              <a:t>comes</a:t>
            </a:r>
            <a:r>
              <a:rPr lang="en-US" sz="3200" dirty="0"/>
              <a:t> by hearing, and hearing by the word of God.</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Grp="1"/>
          </p:cNvSpPr>
          <p:nvPr>
            <p:ph type="title"/>
          </p:nvPr>
        </p:nvSpPr>
        <p:spPr/>
        <p:txBody>
          <a:bodyPr/>
          <a:lstStyle/>
          <a:p>
            <a:pPr algn="ctr"/>
            <a:r>
              <a:rPr lang="en-US" altLang="en-US" smtClean="0"/>
              <a:t>1 Timothy 3:8-13 </a:t>
            </a:r>
          </a:p>
        </p:txBody>
      </p:sp>
      <p:sp>
        <p:nvSpPr>
          <p:cNvPr id="14" name="Content Placeholder 13"/>
          <p:cNvSpPr>
            <a:spLocks noGrp="1"/>
          </p:cNvSpPr>
          <p:nvPr>
            <p:ph idx="1"/>
          </p:nvPr>
        </p:nvSpPr>
        <p:spPr/>
        <p:txBody>
          <a:bodyPr rtlCol="0">
            <a:normAutofit fontScale="92500" lnSpcReduction="10000"/>
          </a:bodyPr>
          <a:lstStyle/>
          <a:p>
            <a:pPr marL="0" indent="0" fontAlgn="auto">
              <a:spcAft>
                <a:spcPts val="0"/>
              </a:spcAft>
              <a:buFont typeface="Arial" pitchFamily="34" charset="0"/>
              <a:buNone/>
              <a:defRPr/>
            </a:pPr>
            <a:r>
              <a:rPr lang="en-US" sz="3200" b="1" baseline="30000" dirty="0"/>
              <a:t>8 </a:t>
            </a:r>
            <a:r>
              <a:rPr lang="en-US" sz="3200" dirty="0"/>
              <a:t>Likewise deacons </a:t>
            </a:r>
            <a:r>
              <a:rPr lang="en-US" sz="3200" i="1" dirty="0"/>
              <a:t>must be</a:t>
            </a:r>
            <a:r>
              <a:rPr lang="en-US" sz="3200" dirty="0"/>
              <a:t> reverent, not double-tongued, not given to much wine, not greedy for money, </a:t>
            </a:r>
            <a:r>
              <a:rPr lang="en-US" sz="3200" b="1" baseline="30000" dirty="0"/>
              <a:t>9 </a:t>
            </a:r>
            <a:r>
              <a:rPr lang="en-US" sz="3200" dirty="0"/>
              <a:t>holding the mystery of the faith with a pure conscience. </a:t>
            </a:r>
            <a:r>
              <a:rPr lang="en-US" sz="3200" b="1" baseline="30000" dirty="0"/>
              <a:t>10 </a:t>
            </a:r>
            <a:r>
              <a:rPr lang="en-US" sz="3200" dirty="0"/>
              <a:t>But let these also first be tested; then let them serve as deacons, </a:t>
            </a:r>
            <a:r>
              <a:rPr lang="en-US" sz="3200" dirty="0" smtClean="0"/>
              <a:t>being</a:t>
            </a:r>
            <a:r>
              <a:rPr lang="en-US" sz="3200" dirty="0"/>
              <a:t> </a:t>
            </a:r>
            <a:r>
              <a:rPr lang="en-US" sz="3200" i="1" dirty="0"/>
              <a:t>found</a:t>
            </a:r>
            <a:r>
              <a:rPr lang="en-US" sz="3200" dirty="0"/>
              <a:t> blameless. </a:t>
            </a:r>
            <a:r>
              <a:rPr lang="en-US" sz="3200" b="1" baseline="30000" dirty="0"/>
              <a:t>11 </a:t>
            </a:r>
            <a:r>
              <a:rPr lang="en-US" sz="3200" dirty="0"/>
              <a:t>Likewise, </a:t>
            </a:r>
            <a:r>
              <a:rPr lang="en-US" sz="3200" i="1" dirty="0"/>
              <a:t>their</a:t>
            </a:r>
            <a:r>
              <a:rPr lang="en-US" sz="3200" dirty="0"/>
              <a:t> wives </a:t>
            </a:r>
            <a:r>
              <a:rPr lang="en-US" sz="3200" i="1" dirty="0"/>
              <a:t>must be</a:t>
            </a:r>
            <a:r>
              <a:rPr lang="en-US" sz="3200" dirty="0"/>
              <a:t> reverent, not slanderers, temperate, faithful in all things. </a:t>
            </a:r>
            <a:r>
              <a:rPr lang="en-US" sz="3200" b="1" baseline="30000" dirty="0"/>
              <a:t>12 </a:t>
            </a:r>
            <a:r>
              <a:rPr lang="en-US" sz="3200" dirty="0"/>
              <a:t>Let deacons be the husbands of one wife, ruling </a:t>
            </a:r>
            <a:r>
              <a:rPr lang="en-US" sz="3200" i="1" dirty="0"/>
              <a:t>their</a:t>
            </a:r>
            <a:r>
              <a:rPr lang="en-US" sz="3200" dirty="0"/>
              <a:t> children and their own houses well. </a:t>
            </a:r>
            <a:r>
              <a:rPr lang="en-US" sz="3200" b="1" baseline="30000" dirty="0"/>
              <a:t>13 </a:t>
            </a:r>
            <a:r>
              <a:rPr lang="en-US" sz="3200" dirty="0"/>
              <a:t>For those who have served well as deacons obtain for themselves a good standing and great boldness in the faith which is in Christ Jesus.</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2"/>
          <p:cNvSpPr>
            <a:spLocks noGrp="1"/>
          </p:cNvSpPr>
          <p:nvPr>
            <p:ph type="title"/>
          </p:nvPr>
        </p:nvSpPr>
        <p:spPr/>
        <p:txBody>
          <a:bodyPr/>
          <a:lstStyle/>
          <a:p>
            <a:pPr algn="ctr"/>
            <a:r>
              <a:rPr lang="en-US" altLang="en-US" smtClean="0"/>
              <a:t>1 Timothy 3:1-7 </a:t>
            </a:r>
          </a:p>
        </p:txBody>
      </p:sp>
      <p:sp>
        <p:nvSpPr>
          <p:cNvPr id="14" name="Content Placeholder 13"/>
          <p:cNvSpPr>
            <a:spLocks noGrp="1"/>
          </p:cNvSpPr>
          <p:nvPr>
            <p:ph idx="1"/>
          </p:nvPr>
        </p:nvSpPr>
        <p:spPr/>
        <p:txBody>
          <a:bodyPr rtlCol="0">
            <a:normAutofit fontScale="85000" lnSpcReduction="10000"/>
          </a:bodyPr>
          <a:lstStyle/>
          <a:p>
            <a:pPr marL="0" indent="0" fontAlgn="auto">
              <a:spcAft>
                <a:spcPts val="0"/>
              </a:spcAft>
              <a:buFont typeface="Arial" pitchFamily="34" charset="0"/>
              <a:buNone/>
              <a:defRPr/>
            </a:pPr>
            <a:r>
              <a:rPr lang="en-US" sz="3200" dirty="0"/>
              <a:t>This </a:t>
            </a:r>
            <a:r>
              <a:rPr lang="en-US" sz="3200" i="1" dirty="0"/>
              <a:t>is</a:t>
            </a:r>
            <a:r>
              <a:rPr lang="en-US" sz="3200" dirty="0"/>
              <a:t> a faithful saying: If a man desires the position of a </a:t>
            </a:r>
            <a:r>
              <a:rPr lang="en-US" sz="3200" dirty="0" smtClean="0"/>
              <a:t>bishop, he </a:t>
            </a:r>
            <a:r>
              <a:rPr lang="en-US" sz="3200" dirty="0"/>
              <a:t>desires a good work. </a:t>
            </a:r>
            <a:r>
              <a:rPr lang="en-US" sz="3200" b="1" baseline="30000" dirty="0"/>
              <a:t>2 </a:t>
            </a:r>
            <a:r>
              <a:rPr lang="en-US" sz="3200" dirty="0"/>
              <a:t>A bishop then must be blameless, the husband of one wife, temperate, sober-minded, of good behavior, hospitable, able to teach;</a:t>
            </a:r>
            <a:r>
              <a:rPr lang="en-US" sz="3200" b="1" baseline="30000" dirty="0"/>
              <a:t>3 </a:t>
            </a:r>
            <a:r>
              <a:rPr lang="en-US" sz="3200" dirty="0"/>
              <a:t>not given to wine, not violent, not greedy for </a:t>
            </a:r>
            <a:r>
              <a:rPr lang="en-US" sz="3200" dirty="0" smtClean="0"/>
              <a:t>money,</a:t>
            </a:r>
            <a:r>
              <a:rPr lang="en-US" sz="3200" dirty="0"/>
              <a:t> but gentle, not quarrelsome, not covetous; </a:t>
            </a:r>
            <a:r>
              <a:rPr lang="en-US" sz="3200" b="1" baseline="30000" dirty="0"/>
              <a:t>4 </a:t>
            </a:r>
            <a:r>
              <a:rPr lang="en-US" sz="3200" dirty="0"/>
              <a:t>one who rules his own house well, having </a:t>
            </a:r>
            <a:r>
              <a:rPr lang="en-US" sz="3200" i="1" dirty="0"/>
              <a:t>his </a:t>
            </a:r>
            <a:r>
              <a:rPr lang="en-US" sz="3200" dirty="0"/>
              <a:t>children in submission with all reverence </a:t>
            </a:r>
            <a:r>
              <a:rPr lang="en-US" sz="3200" b="1" baseline="30000" dirty="0"/>
              <a:t>5 </a:t>
            </a:r>
            <a:r>
              <a:rPr lang="en-US" sz="3200" dirty="0"/>
              <a:t>(for if a man does not know how to rule his own house, how will he take care of the church of God?); </a:t>
            </a:r>
            <a:r>
              <a:rPr lang="en-US" sz="3200" b="1" baseline="30000" dirty="0"/>
              <a:t>6 </a:t>
            </a:r>
            <a:r>
              <a:rPr lang="en-US" sz="3200" dirty="0"/>
              <a:t>not a novice, lest being puffed up with pride he fall into the </a:t>
            </a:r>
            <a:r>
              <a:rPr lang="en-US" sz="3200" i="1" dirty="0"/>
              <a:t>same</a:t>
            </a:r>
            <a:r>
              <a:rPr lang="en-US" sz="3200" dirty="0"/>
              <a:t> condemnation as the devil. </a:t>
            </a:r>
            <a:r>
              <a:rPr lang="en-US" sz="3200" b="1" baseline="30000" dirty="0"/>
              <a:t>7 </a:t>
            </a:r>
            <a:r>
              <a:rPr lang="en-US" sz="3200" dirty="0"/>
              <a:t>Moreover he must have a good testimony among those who are outside, lest he fall into reproach and the snare of the devil.</a:t>
            </a:r>
          </a:p>
          <a:p>
            <a:pPr marL="0" indent="0" fontAlgn="auto">
              <a:spcAft>
                <a:spcPts val="0"/>
              </a:spcAft>
              <a:buFont typeface="Arial" pitchFamily="34" charset="0"/>
              <a:buNone/>
              <a:defRPr/>
            </a:pP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376363" y="1905000"/>
            <a:ext cx="9436100" cy="1625600"/>
          </a:xfrm>
        </p:spPr>
        <p:txBody>
          <a:bodyPr/>
          <a:lstStyle/>
          <a:p>
            <a:r>
              <a:rPr lang="en-US" altLang="en-US" smtClean="0"/>
              <a:t>The Who, What, and Why </a:t>
            </a:r>
            <a:br>
              <a:rPr lang="en-US" altLang="en-US" smtClean="0"/>
            </a:br>
            <a:r>
              <a:rPr lang="en-US" altLang="en-US" smtClean="0"/>
              <a:t>of the Great Commission</a:t>
            </a:r>
          </a:p>
        </p:txBody>
      </p:sp>
      <p:sp>
        <p:nvSpPr>
          <p:cNvPr id="3" name="Subtitle 2"/>
          <p:cNvSpPr>
            <a:spLocks noGrp="1"/>
          </p:cNvSpPr>
          <p:nvPr>
            <p:ph type="subTitle" idx="1"/>
          </p:nvPr>
        </p:nvSpPr>
        <p:spPr>
          <a:xfrm>
            <a:off x="1382713" y="3657600"/>
            <a:ext cx="9429750" cy="990600"/>
          </a:xfrm>
        </p:spPr>
        <p:txBody>
          <a:bodyPr rtlCol="0"/>
          <a:lstStyle/>
          <a:p>
            <a:pPr fontAlgn="auto">
              <a:spcAft>
                <a:spcPts val="0"/>
              </a:spcAft>
              <a:buFont typeface="Arial" pitchFamily="34" charset="0"/>
              <a:buNone/>
              <a:defRPr/>
            </a:pPr>
            <a:r>
              <a:rPr lang="en-US" dirty="0" smtClean="0"/>
              <a:t>Matthew 28:16-20</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CALVARY CHAPEL OKC                                                                                             3-11-15</a:t>
            </a:r>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561</Words>
  <Application>Microsoft Office PowerPoint</Application>
  <PresentationFormat>Custom</PresentationFormat>
  <Paragraphs>123</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Constantia</vt:lpstr>
      <vt:lpstr>Arial</vt:lpstr>
      <vt:lpstr>Books Classic 16x9</vt:lpstr>
      <vt:lpstr>The Who, What, and Why  of the Great Commission</vt:lpstr>
      <vt:lpstr>John MacArthur</vt:lpstr>
      <vt:lpstr>The Who, What, and Why  of the Great Commission</vt:lpstr>
      <vt:lpstr>Romans 10:9-17 </vt:lpstr>
      <vt:lpstr>Romans 10:9-17 </vt:lpstr>
      <vt:lpstr>The Who, What, and Why  of the Great Commission</vt:lpstr>
      <vt:lpstr>1 Timothy 3:8-13 </vt:lpstr>
      <vt:lpstr>1 Timothy 3:1-7 </vt:lpstr>
      <vt:lpstr>The Who, What, and Why  of the Great Commission</vt:lpstr>
      <vt:lpstr>Deuteronomy 6:4-9</vt:lpstr>
      <vt:lpstr>The Who, What, and Why  of the Great Commission</vt:lpstr>
      <vt:lpstr>Kid’s Catechism</vt:lpstr>
      <vt:lpstr>The Who, What, and Why  of the Great Commission</vt:lpstr>
      <vt:lpstr>Titus 2</vt:lpstr>
      <vt:lpstr>Titus 2</vt:lpstr>
      <vt:lpstr>Titus 2</vt:lpstr>
      <vt:lpstr>The Who, What, and Why  of the Great Commission</vt:lpstr>
      <vt:lpstr>1 Corinthians 2</vt:lpstr>
      <vt:lpstr>The Who, What, and Why  of the Great Commission</vt:lpstr>
      <vt:lpstr>2 Timothy 4</vt:lpstr>
      <vt:lpstr>The Who, What, and Why  of the Great Commission</vt:lpstr>
      <vt:lpstr>Ephesians 4:17-30</vt:lpstr>
      <vt:lpstr>Ephesians 4:17-30</vt:lpstr>
      <vt:lpstr>Ephesians 4:17-30</vt:lpstr>
      <vt:lpstr>Ephesians 4:17-30</vt:lpstr>
      <vt:lpstr>The Who, What, and Why  of the Great Commission</vt:lpstr>
      <vt:lpstr>2 Peter 1</vt:lpstr>
      <vt:lpstr>2 Peter 1</vt:lpstr>
      <vt:lpstr>2 Peter 1</vt:lpstr>
      <vt:lpstr>The Who, What, and Why  of the Great Commission</vt:lpstr>
      <vt:lpstr>Romans 3:9-25</vt:lpstr>
      <vt:lpstr>Romans 3:9-25</vt:lpstr>
      <vt:lpstr>Romans 3:9-25</vt:lpstr>
      <vt:lpstr>Romans 3:9-25</vt:lpstr>
      <vt:lpstr>The Who, What, and Why  of the Great Commission</vt:lpstr>
      <vt:lpstr>Ephesians 2:1-10</vt:lpstr>
      <vt:lpstr>The Who, What, and Why  of the Great Commission</vt:lpstr>
      <vt:lpstr>The Fruit of the Spirit Galatians 5:22-24</vt:lpstr>
      <vt:lpstr>The Who, What, and Why  of the Great Commission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2015-03-11T21:01:09Z</dcterms:created>
  <dcterms:modified xsi:type="dcterms:W3CDTF">2015-03-11T21:44:33Z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